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5"/>
  </p:notesMasterIdLst>
  <p:sldIdLst>
    <p:sldId id="256" r:id="rId2"/>
    <p:sldId id="265" r:id="rId3"/>
    <p:sldId id="270" r:id="rId4"/>
    <p:sldId id="379" r:id="rId5"/>
    <p:sldId id="377" r:id="rId6"/>
    <p:sldId id="378" r:id="rId7"/>
    <p:sldId id="361" r:id="rId8"/>
    <p:sldId id="362" r:id="rId9"/>
    <p:sldId id="366" r:id="rId10"/>
    <p:sldId id="363" r:id="rId11"/>
    <p:sldId id="365" r:id="rId12"/>
    <p:sldId id="353" r:id="rId13"/>
    <p:sldId id="388" r:id="rId14"/>
    <p:sldId id="389" r:id="rId15"/>
    <p:sldId id="380" r:id="rId16"/>
    <p:sldId id="376" r:id="rId17"/>
    <p:sldId id="300" r:id="rId18"/>
    <p:sldId id="387" r:id="rId19"/>
    <p:sldId id="375" r:id="rId20"/>
    <p:sldId id="356" r:id="rId21"/>
    <p:sldId id="368" r:id="rId22"/>
    <p:sldId id="369" r:id="rId23"/>
    <p:sldId id="370" r:id="rId24"/>
    <p:sldId id="381" r:id="rId25"/>
    <p:sldId id="383" r:id="rId26"/>
    <p:sldId id="384" r:id="rId27"/>
    <p:sldId id="386" r:id="rId28"/>
    <p:sldId id="355" r:id="rId29"/>
    <p:sldId id="371" r:id="rId30"/>
    <p:sldId id="372" r:id="rId31"/>
    <p:sldId id="373" r:id="rId32"/>
    <p:sldId id="357" r:id="rId33"/>
    <p:sldId id="367" r:id="rId34"/>
    <p:sldId id="354" r:id="rId35"/>
    <p:sldId id="358" r:id="rId36"/>
    <p:sldId id="360" r:id="rId37"/>
    <p:sldId id="374" r:id="rId38"/>
    <p:sldId id="382" r:id="rId39"/>
    <p:sldId id="336" r:id="rId40"/>
    <p:sldId id="288" r:id="rId41"/>
    <p:sldId id="337" r:id="rId42"/>
    <p:sldId id="338" r:id="rId43"/>
    <p:sldId id="296" r:id="rId44"/>
    <p:sldId id="298" r:id="rId45"/>
    <p:sldId id="342" r:id="rId46"/>
    <p:sldId id="339" r:id="rId47"/>
    <p:sldId id="294" r:id="rId48"/>
    <p:sldId id="343" r:id="rId49"/>
    <p:sldId id="299" r:id="rId50"/>
    <p:sldId id="297" r:id="rId51"/>
    <p:sldId id="293" r:id="rId52"/>
    <p:sldId id="341" r:id="rId53"/>
    <p:sldId id="340" r:id="rId54"/>
    <p:sldId id="306" r:id="rId55"/>
    <p:sldId id="295" r:id="rId56"/>
    <p:sldId id="344" r:id="rId57"/>
    <p:sldId id="289" r:id="rId58"/>
    <p:sldId id="347" r:id="rId59"/>
    <p:sldId id="346" r:id="rId60"/>
    <p:sldId id="292" r:id="rId61"/>
    <p:sldId id="290" r:id="rId62"/>
    <p:sldId id="291" r:id="rId63"/>
    <p:sldId id="390" r:id="rId64"/>
  </p:sldIdLst>
  <p:sldSz cx="9144000" cy="6858000" type="screen4x3"/>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ED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592" y="798"/>
      </p:cViewPr>
      <p:guideLst>
        <p:guide orient="horz" pos="2160"/>
        <p:guide pos="2880"/>
      </p:guideLst>
    </p:cSldViewPr>
  </p:slideViewPr>
  <p:notesTextViewPr>
    <p:cViewPr>
      <p:scale>
        <a:sx n="3" d="2"/>
        <a:sy n="3" d="2"/>
      </p:scale>
      <p:origin x="0" y="0"/>
    </p:cViewPr>
  </p:notesTextViewPr>
  <p:sorterViewPr>
    <p:cViewPr varScale="1">
      <p:scale>
        <a:sx n="1" d="1"/>
        <a:sy n="1" d="1"/>
      </p:scale>
      <p:origin x="0" y="-103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AE349-3269-42BC-920C-2B9EEFCACF4A}"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F7257E70-9999-40D6-BE7F-27A65F60C5E1}">
      <dgm:prSet/>
      <dgm:spPr/>
      <dgm:t>
        <a:bodyPr/>
        <a:lstStyle/>
        <a:p>
          <a:pPr rtl="0"/>
          <a:r>
            <a:rPr lang="de-DE" dirty="0" err="1" smtClean="0"/>
            <a:t>freedom</a:t>
          </a:r>
          <a:r>
            <a:rPr lang="de-DE" dirty="0" smtClean="0"/>
            <a:t>/</a:t>
          </a:r>
          <a:r>
            <a:rPr lang="de-DE" dirty="0" err="1" smtClean="0"/>
            <a:t>restriction</a:t>
          </a:r>
          <a:endParaRPr lang="en-US" dirty="0"/>
        </a:p>
      </dgm:t>
    </dgm:pt>
    <dgm:pt modelId="{80F933C8-DF49-43E3-9D0F-6104703D409A}" type="parTrans" cxnId="{30B71C5D-778B-424E-8530-EC94B2D59101}">
      <dgm:prSet/>
      <dgm:spPr/>
      <dgm:t>
        <a:bodyPr/>
        <a:lstStyle/>
        <a:p>
          <a:endParaRPr lang="en-US"/>
        </a:p>
      </dgm:t>
    </dgm:pt>
    <dgm:pt modelId="{DC53EBED-90D3-4729-99C6-7BB29CECB893}" type="sibTrans" cxnId="{30B71C5D-778B-424E-8530-EC94B2D59101}">
      <dgm:prSet/>
      <dgm:spPr/>
      <dgm:t>
        <a:bodyPr/>
        <a:lstStyle/>
        <a:p>
          <a:endParaRPr lang="en-US"/>
        </a:p>
      </dgm:t>
    </dgm:pt>
    <dgm:pt modelId="{EFFB9267-04E7-4242-AA8D-567D3FB0E9DF}">
      <dgm:prSet/>
      <dgm:spPr/>
      <dgm:t>
        <a:bodyPr/>
        <a:lstStyle/>
        <a:p>
          <a:pPr rtl="0"/>
          <a:r>
            <a:rPr lang="de-DE" dirty="0" err="1" smtClean="0"/>
            <a:t>cardinalities</a:t>
          </a:r>
          <a:r>
            <a:rPr lang="de-DE" dirty="0" smtClean="0"/>
            <a:t> </a:t>
          </a:r>
          <a:r>
            <a:rPr lang="de-DE" dirty="0" err="1" smtClean="0"/>
            <a:t>of</a:t>
          </a:r>
          <a:r>
            <a:rPr lang="de-DE" dirty="0" smtClean="0"/>
            <a:t> </a:t>
          </a:r>
          <a:r>
            <a:rPr lang="de-DE" dirty="0" err="1" smtClean="0"/>
            <a:t>action</a:t>
          </a:r>
          <a:endParaRPr lang="en-US" dirty="0"/>
        </a:p>
      </dgm:t>
    </dgm:pt>
    <dgm:pt modelId="{83B8D522-02AB-4A63-9AED-686769716D13}" type="parTrans" cxnId="{D5C853CE-3C84-400F-9AE4-C021DCAA728A}">
      <dgm:prSet/>
      <dgm:spPr/>
      <dgm:t>
        <a:bodyPr/>
        <a:lstStyle/>
        <a:p>
          <a:endParaRPr lang="en-US"/>
        </a:p>
      </dgm:t>
    </dgm:pt>
    <dgm:pt modelId="{E56902FE-DEA6-4B08-A759-6A227D7C622C}" type="sibTrans" cxnId="{D5C853CE-3C84-400F-9AE4-C021DCAA728A}">
      <dgm:prSet/>
      <dgm:spPr/>
      <dgm:t>
        <a:bodyPr/>
        <a:lstStyle/>
        <a:p>
          <a:endParaRPr lang="en-US"/>
        </a:p>
      </dgm:t>
    </dgm:pt>
    <dgm:pt modelId="{E21F2DF6-BC88-451C-9EA0-0176268FA354}">
      <dgm:prSet/>
      <dgm:spPr/>
      <dgm:t>
        <a:bodyPr/>
        <a:lstStyle/>
        <a:p>
          <a:pPr rtl="0"/>
          <a:r>
            <a:rPr lang="de-DE" dirty="0" err="1" smtClean="0"/>
            <a:t>movement</a:t>
          </a:r>
          <a:endParaRPr lang="en-US" dirty="0"/>
        </a:p>
      </dgm:t>
    </dgm:pt>
    <dgm:pt modelId="{D7CA83AF-72FA-4AF9-83C6-96FE1E116B9D}" type="parTrans" cxnId="{FBE8C685-AC50-4B8B-9F18-7AD73D0CE876}">
      <dgm:prSet/>
      <dgm:spPr/>
      <dgm:t>
        <a:bodyPr/>
        <a:lstStyle/>
        <a:p>
          <a:endParaRPr lang="en-US"/>
        </a:p>
      </dgm:t>
    </dgm:pt>
    <dgm:pt modelId="{6BA2ECD8-7DCA-4529-ADD3-30E8A57D8097}" type="sibTrans" cxnId="{FBE8C685-AC50-4B8B-9F18-7AD73D0CE876}">
      <dgm:prSet/>
      <dgm:spPr/>
      <dgm:t>
        <a:bodyPr/>
        <a:lstStyle/>
        <a:p>
          <a:endParaRPr lang="en-US"/>
        </a:p>
      </dgm:t>
    </dgm:pt>
    <dgm:pt modelId="{274B9D8B-5D2A-4AEF-80A7-79EE4AE8ED5B}">
      <dgm:prSet/>
      <dgm:spPr/>
      <dgm:t>
        <a:bodyPr/>
        <a:lstStyle/>
        <a:p>
          <a:pPr rtl="0"/>
          <a:r>
            <a:rPr lang="de-DE" dirty="0" err="1" smtClean="0"/>
            <a:t>events</a:t>
          </a:r>
          <a:endParaRPr lang="en-US" dirty="0"/>
        </a:p>
      </dgm:t>
    </dgm:pt>
    <dgm:pt modelId="{A633AC4E-E948-40F6-8242-879A8355129E}" type="parTrans" cxnId="{A3B4E617-DC17-4ABF-9456-92E9318E1474}">
      <dgm:prSet/>
      <dgm:spPr/>
      <dgm:t>
        <a:bodyPr/>
        <a:lstStyle/>
        <a:p>
          <a:endParaRPr lang="en-US"/>
        </a:p>
      </dgm:t>
    </dgm:pt>
    <dgm:pt modelId="{62B91C58-BA56-440A-8522-883585BC9F82}" type="sibTrans" cxnId="{A3B4E617-DC17-4ABF-9456-92E9318E1474}">
      <dgm:prSet/>
      <dgm:spPr/>
      <dgm:t>
        <a:bodyPr/>
        <a:lstStyle/>
        <a:p>
          <a:endParaRPr lang="en-US"/>
        </a:p>
      </dgm:t>
    </dgm:pt>
    <dgm:pt modelId="{B8E58085-B36B-4215-A672-CC51FBD4EC0E}">
      <dgm:prSet/>
      <dgm:spPr/>
      <dgm:t>
        <a:bodyPr/>
        <a:lstStyle/>
        <a:p>
          <a:pPr rtl="0"/>
          <a:r>
            <a:rPr lang="de-DE" dirty="0" err="1" smtClean="0"/>
            <a:t>activities</a:t>
          </a:r>
          <a:endParaRPr lang="en-US" dirty="0"/>
        </a:p>
      </dgm:t>
    </dgm:pt>
    <dgm:pt modelId="{AAF22659-C417-4DD2-B79D-E49E0BD97FDF}" type="parTrans" cxnId="{6EA285A1-5FC5-44C6-8F61-0805376F252D}">
      <dgm:prSet/>
      <dgm:spPr/>
      <dgm:t>
        <a:bodyPr/>
        <a:lstStyle/>
        <a:p>
          <a:endParaRPr lang="en-US"/>
        </a:p>
      </dgm:t>
    </dgm:pt>
    <dgm:pt modelId="{9BF9A661-02C6-4888-B9BC-F743CBB9B92D}" type="sibTrans" cxnId="{6EA285A1-5FC5-44C6-8F61-0805376F252D}">
      <dgm:prSet/>
      <dgm:spPr/>
      <dgm:t>
        <a:bodyPr/>
        <a:lstStyle/>
        <a:p>
          <a:endParaRPr lang="en-US"/>
        </a:p>
      </dgm:t>
    </dgm:pt>
    <dgm:pt modelId="{AE28F7CE-27FF-4AD5-8E07-CCAF77CB9FC8}">
      <dgm:prSet/>
      <dgm:spPr/>
      <dgm:t>
        <a:bodyPr/>
        <a:lstStyle/>
        <a:p>
          <a:pPr rtl="0"/>
          <a:r>
            <a:rPr lang="de-DE" dirty="0" err="1" smtClean="0"/>
            <a:t>visualization</a:t>
          </a:r>
          <a:endParaRPr lang="en-US" dirty="0"/>
        </a:p>
      </dgm:t>
    </dgm:pt>
    <dgm:pt modelId="{91632201-EA9F-418C-932B-8BB00BBC91DB}" type="parTrans" cxnId="{D31A6040-6A84-43D9-B9A7-16E3D47BFDD0}">
      <dgm:prSet/>
      <dgm:spPr/>
      <dgm:t>
        <a:bodyPr/>
        <a:lstStyle/>
        <a:p>
          <a:endParaRPr lang="en-US"/>
        </a:p>
      </dgm:t>
    </dgm:pt>
    <dgm:pt modelId="{1A3B0273-B990-40F8-A673-90A70812705E}" type="sibTrans" cxnId="{D31A6040-6A84-43D9-B9A7-16E3D47BFDD0}">
      <dgm:prSet/>
      <dgm:spPr/>
      <dgm:t>
        <a:bodyPr/>
        <a:lstStyle/>
        <a:p>
          <a:endParaRPr lang="en-US"/>
        </a:p>
      </dgm:t>
    </dgm:pt>
    <dgm:pt modelId="{C7F2C679-454F-47E7-BD63-76E39071AE38}">
      <dgm:prSet/>
      <dgm:spPr/>
      <dgm:t>
        <a:bodyPr/>
        <a:lstStyle/>
        <a:p>
          <a:pPr rtl="0"/>
          <a:r>
            <a:rPr lang="de-DE" dirty="0" err="1" smtClean="0"/>
            <a:t>gaze</a:t>
          </a:r>
          <a:endParaRPr lang="en-US" dirty="0"/>
        </a:p>
      </dgm:t>
    </dgm:pt>
    <dgm:pt modelId="{0A232D44-6829-4ACC-A710-467C1C472932}" type="parTrans" cxnId="{359F3AB0-9E4D-4F25-8FB9-0F0EC6A3A27D}">
      <dgm:prSet/>
      <dgm:spPr/>
      <dgm:t>
        <a:bodyPr/>
        <a:lstStyle/>
        <a:p>
          <a:endParaRPr lang="en-US"/>
        </a:p>
      </dgm:t>
    </dgm:pt>
    <dgm:pt modelId="{62FE4DEE-C24C-4006-A8D8-D29E8E076AEB}" type="sibTrans" cxnId="{359F3AB0-9E4D-4F25-8FB9-0F0EC6A3A27D}">
      <dgm:prSet/>
      <dgm:spPr/>
      <dgm:t>
        <a:bodyPr/>
        <a:lstStyle/>
        <a:p>
          <a:endParaRPr lang="en-US"/>
        </a:p>
      </dgm:t>
    </dgm:pt>
    <dgm:pt modelId="{0F869FA0-1736-4547-9C09-AB8D68918F34}">
      <dgm:prSet/>
      <dgm:spPr/>
      <dgm:t>
        <a:bodyPr/>
        <a:lstStyle/>
        <a:p>
          <a:pPr rtl="0"/>
          <a:r>
            <a:rPr lang="de-DE" dirty="0" err="1" smtClean="0"/>
            <a:t>macro-organization</a:t>
          </a:r>
          <a:endParaRPr lang="en-US" dirty="0"/>
        </a:p>
      </dgm:t>
    </dgm:pt>
    <dgm:pt modelId="{2EE0E77A-5E24-4288-B9B9-C144616EF566}" type="parTrans" cxnId="{DECB2055-F4B4-439B-8697-F6D0504E9B09}">
      <dgm:prSet/>
      <dgm:spPr/>
      <dgm:t>
        <a:bodyPr/>
        <a:lstStyle/>
        <a:p>
          <a:endParaRPr lang="en-US"/>
        </a:p>
      </dgm:t>
    </dgm:pt>
    <dgm:pt modelId="{672025F9-ECAE-4FF1-81DB-591896169E05}" type="sibTrans" cxnId="{DECB2055-F4B4-439B-8697-F6D0504E9B09}">
      <dgm:prSet/>
      <dgm:spPr/>
      <dgm:t>
        <a:bodyPr/>
        <a:lstStyle/>
        <a:p>
          <a:endParaRPr lang="en-US"/>
        </a:p>
      </dgm:t>
    </dgm:pt>
    <dgm:pt modelId="{3917F2B2-C9B5-4AB5-86FD-E2EC0122AE50}">
      <dgm:prSet/>
      <dgm:spPr/>
      <dgm:t>
        <a:bodyPr/>
        <a:lstStyle/>
        <a:p>
          <a:r>
            <a:rPr lang="de-DE" dirty="0" err="1" smtClean="0"/>
            <a:t>integration</a:t>
          </a:r>
          <a:endParaRPr lang="en-US" dirty="0"/>
        </a:p>
      </dgm:t>
    </dgm:pt>
    <dgm:pt modelId="{5A3CD2B2-9A8E-49DC-B1F3-C86583BDB06D}" type="parTrans" cxnId="{C30950F9-8DFE-4CA5-AFA3-BFA9F26C01B1}">
      <dgm:prSet/>
      <dgm:spPr/>
      <dgm:t>
        <a:bodyPr/>
        <a:lstStyle/>
        <a:p>
          <a:endParaRPr lang="en-US"/>
        </a:p>
      </dgm:t>
    </dgm:pt>
    <dgm:pt modelId="{2D9C6540-34C1-44F3-945F-9152324731D7}" type="sibTrans" cxnId="{C30950F9-8DFE-4CA5-AFA3-BFA9F26C01B1}">
      <dgm:prSet/>
      <dgm:spPr/>
      <dgm:t>
        <a:bodyPr/>
        <a:lstStyle/>
        <a:p>
          <a:endParaRPr lang="en-US"/>
        </a:p>
      </dgm:t>
    </dgm:pt>
    <dgm:pt modelId="{D1A74985-0457-47B0-95AC-B4049E36B074}" type="pres">
      <dgm:prSet presAssocID="{958AE349-3269-42BC-920C-2B9EEFCACF4A}" presName="hierChild1" presStyleCnt="0">
        <dgm:presLayoutVars>
          <dgm:orgChart val="1"/>
          <dgm:chPref val="1"/>
          <dgm:dir/>
          <dgm:animOne val="branch"/>
          <dgm:animLvl val="lvl"/>
          <dgm:resizeHandles/>
        </dgm:presLayoutVars>
      </dgm:prSet>
      <dgm:spPr/>
      <dgm:t>
        <a:bodyPr/>
        <a:lstStyle/>
        <a:p>
          <a:endParaRPr lang="en-US"/>
        </a:p>
      </dgm:t>
    </dgm:pt>
    <dgm:pt modelId="{52212112-1D6C-4193-B8B5-C862EAFDEACD}" type="pres">
      <dgm:prSet presAssocID="{F7257E70-9999-40D6-BE7F-27A65F60C5E1}" presName="hierRoot1" presStyleCnt="0">
        <dgm:presLayoutVars>
          <dgm:hierBranch val="init"/>
        </dgm:presLayoutVars>
      </dgm:prSet>
      <dgm:spPr/>
    </dgm:pt>
    <dgm:pt modelId="{4A791D10-BE43-4171-AA06-A38EDAEB5AB4}" type="pres">
      <dgm:prSet presAssocID="{F7257E70-9999-40D6-BE7F-27A65F60C5E1}" presName="rootComposite1" presStyleCnt="0"/>
      <dgm:spPr/>
    </dgm:pt>
    <dgm:pt modelId="{CB553E08-D0B2-4ADC-B56C-B4C38C1750E8}" type="pres">
      <dgm:prSet presAssocID="{F7257E70-9999-40D6-BE7F-27A65F60C5E1}" presName="rootText1" presStyleLbl="node0" presStyleIdx="0" presStyleCnt="2">
        <dgm:presLayoutVars>
          <dgm:chPref val="3"/>
        </dgm:presLayoutVars>
      </dgm:prSet>
      <dgm:spPr/>
      <dgm:t>
        <a:bodyPr/>
        <a:lstStyle/>
        <a:p>
          <a:endParaRPr lang="en-US"/>
        </a:p>
      </dgm:t>
    </dgm:pt>
    <dgm:pt modelId="{6B267520-CEB5-4D91-9576-74BFF42802E1}" type="pres">
      <dgm:prSet presAssocID="{F7257E70-9999-40D6-BE7F-27A65F60C5E1}" presName="rootConnector1" presStyleLbl="node1" presStyleIdx="0" presStyleCnt="0"/>
      <dgm:spPr/>
      <dgm:t>
        <a:bodyPr/>
        <a:lstStyle/>
        <a:p>
          <a:endParaRPr lang="en-US"/>
        </a:p>
      </dgm:t>
    </dgm:pt>
    <dgm:pt modelId="{9BAF4D4D-3829-40D8-A8AE-43F8DAF4685A}" type="pres">
      <dgm:prSet presAssocID="{F7257E70-9999-40D6-BE7F-27A65F60C5E1}" presName="hierChild2" presStyleCnt="0"/>
      <dgm:spPr/>
    </dgm:pt>
    <dgm:pt modelId="{3A8EBAD6-C349-4840-9C2B-350F49960F8F}" type="pres">
      <dgm:prSet presAssocID="{83B8D522-02AB-4A63-9AED-686769716D13}" presName="Name37" presStyleLbl="parChTrans1D2" presStyleIdx="0" presStyleCnt="4"/>
      <dgm:spPr/>
      <dgm:t>
        <a:bodyPr/>
        <a:lstStyle/>
        <a:p>
          <a:endParaRPr lang="en-US"/>
        </a:p>
      </dgm:t>
    </dgm:pt>
    <dgm:pt modelId="{8470AF77-480C-4DD3-939A-F95E3F2A502D}" type="pres">
      <dgm:prSet presAssocID="{EFFB9267-04E7-4242-AA8D-567D3FB0E9DF}" presName="hierRoot2" presStyleCnt="0">
        <dgm:presLayoutVars>
          <dgm:hierBranch val="init"/>
        </dgm:presLayoutVars>
      </dgm:prSet>
      <dgm:spPr/>
    </dgm:pt>
    <dgm:pt modelId="{7D11BD4A-2BAE-4A83-ADBB-5531FDE12435}" type="pres">
      <dgm:prSet presAssocID="{EFFB9267-04E7-4242-AA8D-567D3FB0E9DF}" presName="rootComposite" presStyleCnt="0"/>
      <dgm:spPr/>
    </dgm:pt>
    <dgm:pt modelId="{D16CBCEA-DCD3-4785-9FAB-42326F9D06DC}" type="pres">
      <dgm:prSet presAssocID="{EFFB9267-04E7-4242-AA8D-567D3FB0E9DF}" presName="rootText" presStyleLbl="node2" presStyleIdx="0" presStyleCnt="4">
        <dgm:presLayoutVars>
          <dgm:chPref val="3"/>
        </dgm:presLayoutVars>
      </dgm:prSet>
      <dgm:spPr/>
      <dgm:t>
        <a:bodyPr/>
        <a:lstStyle/>
        <a:p>
          <a:endParaRPr lang="en-US"/>
        </a:p>
      </dgm:t>
    </dgm:pt>
    <dgm:pt modelId="{336B0A6C-4886-47C8-838D-1E573FF39F39}" type="pres">
      <dgm:prSet presAssocID="{EFFB9267-04E7-4242-AA8D-567D3FB0E9DF}" presName="rootConnector" presStyleLbl="node2" presStyleIdx="0" presStyleCnt="4"/>
      <dgm:spPr/>
      <dgm:t>
        <a:bodyPr/>
        <a:lstStyle/>
        <a:p>
          <a:endParaRPr lang="en-US"/>
        </a:p>
      </dgm:t>
    </dgm:pt>
    <dgm:pt modelId="{A543BF18-ADF4-4B73-ADD0-CDF0212B6015}" type="pres">
      <dgm:prSet presAssocID="{EFFB9267-04E7-4242-AA8D-567D3FB0E9DF}" presName="hierChild4" presStyleCnt="0"/>
      <dgm:spPr/>
    </dgm:pt>
    <dgm:pt modelId="{417F415A-41D8-4FFC-B5E1-2E198CAA7CEA}" type="pres">
      <dgm:prSet presAssocID="{D7CA83AF-72FA-4AF9-83C6-96FE1E116B9D}" presName="Name37" presStyleLbl="parChTrans1D3" presStyleIdx="0" presStyleCnt="3"/>
      <dgm:spPr/>
      <dgm:t>
        <a:bodyPr/>
        <a:lstStyle/>
        <a:p>
          <a:endParaRPr lang="en-US"/>
        </a:p>
      </dgm:t>
    </dgm:pt>
    <dgm:pt modelId="{850C89CB-962B-439A-99EF-8F8A422DEC35}" type="pres">
      <dgm:prSet presAssocID="{E21F2DF6-BC88-451C-9EA0-0176268FA354}" presName="hierRoot2" presStyleCnt="0">
        <dgm:presLayoutVars>
          <dgm:hierBranch val="init"/>
        </dgm:presLayoutVars>
      </dgm:prSet>
      <dgm:spPr/>
    </dgm:pt>
    <dgm:pt modelId="{8B66F807-2823-4249-BC01-DD6D391CFA91}" type="pres">
      <dgm:prSet presAssocID="{E21F2DF6-BC88-451C-9EA0-0176268FA354}" presName="rootComposite" presStyleCnt="0"/>
      <dgm:spPr/>
    </dgm:pt>
    <dgm:pt modelId="{D4CA3A88-6CB1-471A-AF58-C691F65DAD50}" type="pres">
      <dgm:prSet presAssocID="{E21F2DF6-BC88-451C-9EA0-0176268FA354}" presName="rootText" presStyleLbl="node3" presStyleIdx="0" presStyleCnt="3">
        <dgm:presLayoutVars>
          <dgm:chPref val="3"/>
        </dgm:presLayoutVars>
      </dgm:prSet>
      <dgm:spPr/>
      <dgm:t>
        <a:bodyPr/>
        <a:lstStyle/>
        <a:p>
          <a:endParaRPr lang="en-US"/>
        </a:p>
      </dgm:t>
    </dgm:pt>
    <dgm:pt modelId="{91EFE2BB-4DF9-444A-8317-A12F7BE284F2}" type="pres">
      <dgm:prSet presAssocID="{E21F2DF6-BC88-451C-9EA0-0176268FA354}" presName="rootConnector" presStyleLbl="node3" presStyleIdx="0" presStyleCnt="3"/>
      <dgm:spPr/>
      <dgm:t>
        <a:bodyPr/>
        <a:lstStyle/>
        <a:p>
          <a:endParaRPr lang="en-US"/>
        </a:p>
      </dgm:t>
    </dgm:pt>
    <dgm:pt modelId="{26665ACA-A332-4CF5-BFCE-E07A77B2B7C2}" type="pres">
      <dgm:prSet presAssocID="{E21F2DF6-BC88-451C-9EA0-0176268FA354}" presName="hierChild4" presStyleCnt="0"/>
      <dgm:spPr/>
    </dgm:pt>
    <dgm:pt modelId="{BBEAE9AC-732F-498B-B31F-3BCB141C0A17}" type="pres">
      <dgm:prSet presAssocID="{E21F2DF6-BC88-451C-9EA0-0176268FA354}" presName="hierChild5" presStyleCnt="0"/>
      <dgm:spPr/>
    </dgm:pt>
    <dgm:pt modelId="{33EE9E7E-09CF-4833-8445-0AB13349766F}" type="pres">
      <dgm:prSet presAssocID="{A633AC4E-E948-40F6-8242-879A8355129E}" presName="Name37" presStyleLbl="parChTrans1D3" presStyleIdx="1" presStyleCnt="3"/>
      <dgm:spPr/>
      <dgm:t>
        <a:bodyPr/>
        <a:lstStyle/>
        <a:p>
          <a:endParaRPr lang="en-US"/>
        </a:p>
      </dgm:t>
    </dgm:pt>
    <dgm:pt modelId="{524B6014-7FBD-41B0-A9E1-40A732296BAD}" type="pres">
      <dgm:prSet presAssocID="{274B9D8B-5D2A-4AEF-80A7-79EE4AE8ED5B}" presName="hierRoot2" presStyleCnt="0">
        <dgm:presLayoutVars>
          <dgm:hierBranch val="init"/>
        </dgm:presLayoutVars>
      </dgm:prSet>
      <dgm:spPr/>
    </dgm:pt>
    <dgm:pt modelId="{116ADD2F-E99C-44FE-AA55-3FD37A38022D}" type="pres">
      <dgm:prSet presAssocID="{274B9D8B-5D2A-4AEF-80A7-79EE4AE8ED5B}" presName="rootComposite" presStyleCnt="0"/>
      <dgm:spPr/>
    </dgm:pt>
    <dgm:pt modelId="{BEF3F028-8EA6-4F0F-8FB7-B42B86C7C475}" type="pres">
      <dgm:prSet presAssocID="{274B9D8B-5D2A-4AEF-80A7-79EE4AE8ED5B}" presName="rootText" presStyleLbl="node3" presStyleIdx="1" presStyleCnt="3">
        <dgm:presLayoutVars>
          <dgm:chPref val="3"/>
        </dgm:presLayoutVars>
      </dgm:prSet>
      <dgm:spPr/>
      <dgm:t>
        <a:bodyPr/>
        <a:lstStyle/>
        <a:p>
          <a:endParaRPr lang="en-US"/>
        </a:p>
      </dgm:t>
    </dgm:pt>
    <dgm:pt modelId="{5A185A23-E6C0-4726-A59D-A4A4979C63CA}" type="pres">
      <dgm:prSet presAssocID="{274B9D8B-5D2A-4AEF-80A7-79EE4AE8ED5B}" presName="rootConnector" presStyleLbl="node3" presStyleIdx="1" presStyleCnt="3"/>
      <dgm:spPr/>
      <dgm:t>
        <a:bodyPr/>
        <a:lstStyle/>
        <a:p>
          <a:endParaRPr lang="en-US"/>
        </a:p>
      </dgm:t>
    </dgm:pt>
    <dgm:pt modelId="{D1888D42-04B6-4B39-8ADB-CEE6EE34B2EA}" type="pres">
      <dgm:prSet presAssocID="{274B9D8B-5D2A-4AEF-80A7-79EE4AE8ED5B}" presName="hierChild4" presStyleCnt="0"/>
      <dgm:spPr/>
    </dgm:pt>
    <dgm:pt modelId="{6B81B871-6B96-47B6-B6F0-9A30B1C4A96C}" type="pres">
      <dgm:prSet presAssocID="{274B9D8B-5D2A-4AEF-80A7-79EE4AE8ED5B}" presName="hierChild5" presStyleCnt="0"/>
      <dgm:spPr/>
    </dgm:pt>
    <dgm:pt modelId="{DF907205-48BC-4F38-8227-E2DE0D4F80B9}" type="pres">
      <dgm:prSet presAssocID="{AAF22659-C417-4DD2-B79D-E49E0BD97FDF}" presName="Name37" presStyleLbl="parChTrans1D3" presStyleIdx="2" presStyleCnt="3"/>
      <dgm:spPr/>
      <dgm:t>
        <a:bodyPr/>
        <a:lstStyle/>
        <a:p>
          <a:endParaRPr lang="en-US"/>
        </a:p>
      </dgm:t>
    </dgm:pt>
    <dgm:pt modelId="{618ABCC7-E31D-4A91-ADD1-391618AF2805}" type="pres">
      <dgm:prSet presAssocID="{B8E58085-B36B-4215-A672-CC51FBD4EC0E}" presName="hierRoot2" presStyleCnt="0">
        <dgm:presLayoutVars>
          <dgm:hierBranch val="init"/>
        </dgm:presLayoutVars>
      </dgm:prSet>
      <dgm:spPr/>
    </dgm:pt>
    <dgm:pt modelId="{2349E179-4BB9-4814-915F-EB08896A7D25}" type="pres">
      <dgm:prSet presAssocID="{B8E58085-B36B-4215-A672-CC51FBD4EC0E}" presName="rootComposite" presStyleCnt="0"/>
      <dgm:spPr/>
    </dgm:pt>
    <dgm:pt modelId="{F15DD3A6-5725-4918-BF7C-B24D8C74A214}" type="pres">
      <dgm:prSet presAssocID="{B8E58085-B36B-4215-A672-CC51FBD4EC0E}" presName="rootText" presStyleLbl="node3" presStyleIdx="2" presStyleCnt="3">
        <dgm:presLayoutVars>
          <dgm:chPref val="3"/>
        </dgm:presLayoutVars>
      </dgm:prSet>
      <dgm:spPr/>
      <dgm:t>
        <a:bodyPr/>
        <a:lstStyle/>
        <a:p>
          <a:endParaRPr lang="en-US"/>
        </a:p>
      </dgm:t>
    </dgm:pt>
    <dgm:pt modelId="{36D96CA7-02DA-4EB0-9CB5-BB357D311DB2}" type="pres">
      <dgm:prSet presAssocID="{B8E58085-B36B-4215-A672-CC51FBD4EC0E}" presName="rootConnector" presStyleLbl="node3" presStyleIdx="2" presStyleCnt="3"/>
      <dgm:spPr/>
      <dgm:t>
        <a:bodyPr/>
        <a:lstStyle/>
        <a:p>
          <a:endParaRPr lang="en-US"/>
        </a:p>
      </dgm:t>
    </dgm:pt>
    <dgm:pt modelId="{DAF26BC0-AA99-42DA-8EF6-CB1D9187F514}" type="pres">
      <dgm:prSet presAssocID="{B8E58085-B36B-4215-A672-CC51FBD4EC0E}" presName="hierChild4" presStyleCnt="0"/>
      <dgm:spPr/>
    </dgm:pt>
    <dgm:pt modelId="{BDCB7727-03CC-491F-A3CE-40356F41B161}" type="pres">
      <dgm:prSet presAssocID="{B8E58085-B36B-4215-A672-CC51FBD4EC0E}" presName="hierChild5" presStyleCnt="0"/>
      <dgm:spPr/>
    </dgm:pt>
    <dgm:pt modelId="{80AE52D7-B78D-491C-A593-89D9806A601C}" type="pres">
      <dgm:prSet presAssocID="{EFFB9267-04E7-4242-AA8D-567D3FB0E9DF}" presName="hierChild5" presStyleCnt="0"/>
      <dgm:spPr/>
    </dgm:pt>
    <dgm:pt modelId="{C55281E9-A9B5-4DF4-BC92-BD564D9ABC6D}" type="pres">
      <dgm:prSet presAssocID="{91632201-EA9F-418C-932B-8BB00BBC91DB}" presName="Name37" presStyleLbl="parChTrans1D2" presStyleIdx="1" presStyleCnt="4"/>
      <dgm:spPr/>
      <dgm:t>
        <a:bodyPr/>
        <a:lstStyle/>
        <a:p>
          <a:endParaRPr lang="en-US"/>
        </a:p>
      </dgm:t>
    </dgm:pt>
    <dgm:pt modelId="{CFFE82C8-0004-4597-8B4D-FB49875DAAE4}" type="pres">
      <dgm:prSet presAssocID="{AE28F7CE-27FF-4AD5-8E07-CCAF77CB9FC8}" presName="hierRoot2" presStyleCnt="0">
        <dgm:presLayoutVars>
          <dgm:hierBranch val="init"/>
        </dgm:presLayoutVars>
      </dgm:prSet>
      <dgm:spPr/>
    </dgm:pt>
    <dgm:pt modelId="{1AD6CC26-FA8A-4CB1-A5EB-687DDFD70DC6}" type="pres">
      <dgm:prSet presAssocID="{AE28F7CE-27FF-4AD5-8E07-CCAF77CB9FC8}" presName="rootComposite" presStyleCnt="0"/>
      <dgm:spPr/>
    </dgm:pt>
    <dgm:pt modelId="{6AFA214F-CAD2-411D-B231-7AAAA3C9B30C}" type="pres">
      <dgm:prSet presAssocID="{AE28F7CE-27FF-4AD5-8E07-CCAF77CB9FC8}" presName="rootText" presStyleLbl="node2" presStyleIdx="1" presStyleCnt="4">
        <dgm:presLayoutVars>
          <dgm:chPref val="3"/>
        </dgm:presLayoutVars>
      </dgm:prSet>
      <dgm:spPr/>
      <dgm:t>
        <a:bodyPr/>
        <a:lstStyle/>
        <a:p>
          <a:endParaRPr lang="en-US"/>
        </a:p>
      </dgm:t>
    </dgm:pt>
    <dgm:pt modelId="{0913A7EF-CF5B-4055-BDBB-F761F4F02E29}" type="pres">
      <dgm:prSet presAssocID="{AE28F7CE-27FF-4AD5-8E07-CCAF77CB9FC8}" presName="rootConnector" presStyleLbl="node2" presStyleIdx="1" presStyleCnt="4"/>
      <dgm:spPr/>
      <dgm:t>
        <a:bodyPr/>
        <a:lstStyle/>
        <a:p>
          <a:endParaRPr lang="en-US"/>
        </a:p>
      </dgm:t>
    </dgm:pt>
    <dgm:pt modelId="{AF04079D-3163-48BE-BF0C-50413AA27743}" type="pres">
      <dgm:prSet presAssocID="{AE28F7CE-27FF-4AD5-8E07-CCAF77CB9FC8}" presName="hierChild4" presStyleCnt="0"/>
      <dgm:spPr/>
    </dgm:pt>
    <dgm:pt modelId="{2DA33CFF-99F6-4415-9267-287B55729D43}" type="pres">
      <dgm:prSet presAssocID="{AE28F7CE-27FF-4AD5-8E07-CCAF77CB9FC8}" presName="hierChild5" presStyleCnt="0"/>
      <dgm:spPr/>
    </dgm:pt>
    <dgm:pt modelId="{EE721E18-FD9C-4A52-9867-31235CD4032B}" type="pres">
      <dgm:prSet presAssocID="{0A232D44-6829-4ACC-A710-467C1C472932}" presName="Name37" presStyleLbl="parChTrans1D2" presStyleIdx="2" presStyleCnt="4"/>
      <dgm:spPr/>
      <dgm:t>
        <a:bodyPr/>
        <a:lstStyle/>
        <a:p>
          <a:endParaRPr lang="en-US"/>
        </a:p>
      </dgm:t>
    </dgm:pt>
    <dgm:pt modelId="{B0F78112-2139-4C87-8124-E628061C35B2}" type="pres">
      <dgm:prSet presAssocID="{C7F2C679-454F-47E7-BD63-76E39071AE38}" presName="hierRoot2" presStyleCnt="0">
        <dgm:presLayoutVars>
          <dgm:hierBranch val="init"/>
        </dgm:presLayoutVars>
      </dgm:prSet>
      <dgm:spPr/>
    </dgm:pt>
    <dgm:pt modelId="{5C09DC22-F0C8-4635-BF95-14387C3A1600}" type="pres">
      <dgm:prSet presAssocID="{C7F2C679-454F-47E7-BD63-76E39071AE38}" presName="rootComposite" presStyleCnt="0"/>
      <dgm:spPr/>
    </dgm:pt>
    <dgm:pt modelId="{DBA75D41-FB07-46C3-95BA-DA21FE24E9AA}" type="pres">
      <dgm:prSet presAssocID="{C7F2C679-454F-47E7-BD63-76E39071AE38}" presName="rootText" presStyleLbl="node2" presStyleIdx="2" presStyleCnt="4">
        <dgm:presLayoutVars>
          <dgm:chPref val="3"/>
        </dgm:presLayoutVars>
      </dgm:prSet>
      <dgm:spPr/>
      <dgm:t>
        <a:bodyPr/>
        <a:lstStyle/>
        <a:p>
          <a:endParaRPr lang="en-US"/>
        </a:p>
      </dgm:t>
    </dgm:pt>
    <dgm:pt modelId="{A34ED3A1-1B16-4A9C-A60B-5C2443B91262}" type="pres">
      <dgm:prSet presAssocID="{C7F2C679-454F-47E7-BD63-76E39071AE38}" presName="rootConnector" presStyleLbl="node2" presStyleIdx="2" presStyleCnt="4"/>
      <dgm:spPr/>
      <dgm:t>
        <a:bodyPr/>
        <a:lstStyle/>
        <a:p>
          <a:endParaRPr lang="en-US"/>
        </a:p>
      </dgm:t>
    </dgm:pt>
    <dgm:pt modelId="{E487822B-731C-45DE-BCD5-F0FB8C59547C}" type="pres">
      <dgm:prSet presAssocID="{C7F2C679-454F-47E7-BD63-76E39071AE38}" presName="hierChild4" presStyleCnt="0"/>
      <dgm:spPr/>
    </dgm:pt>
    <dgm:pt modelId="{A5277B46-1584-4D13-9A43-4F541FB7C429}" type="pres">
      <dgm:prSet presAssocID="{C7F2C679-454F-47E7-BD63-76E39071AE38}" presName="hierChild5" presStyleCnt="0"/>
      <dgm:spPr/>
    </dgm:pt>
    <dgm:pt modelId="{0D7D0C75-3B10-4A65-816F-98D116ACEEDC}" type="pres">
      <dgm:prSet presAssocID="{2EE0E77A-5E24-4288-B9B9-C144616EF566}" presName="Name37" presStyleLbl="parChTrans1D2" presStyleIdx="3" presStyleCnt="4"/>
      <dgm:spPr/>
      <dgm:t>
        <a:bodyPr/>
        <a:lstStyle/>
        <a:p>
          <a:endParaRPr lang="en-US"/>
        </a:p>
      </dgm:t>
    </dgm:pt>
    <dgm:pt modelId="{34E70FD2-ECCA-42BF-812D-2ADA10D94652}" type="pres">
      <dgm:prSet presAssocID="{0F869FA0-1736-4547-9C09-AB8D68918F34}" presName="hierRoot2" presStyleCnt="0">
        <dgm:presLayoutVars>
          <dgm:hierBranch val="init"/>
        </dgm:presLayoutVars>
      </dgm:prSet>
      <dgm:spPr/>
    </dgm:pt>
    <dgm:pt modelId="{24CD2EB0-1B2D-45A0-BC8E-CD2B2A50F99D}" type="pres">
      <dgm:prSet presAssocID="{0F869FA0-1736-4547-9C09-AB8D68918F34}" presName="rootComposite" presStyleCnt="0"/>
      <dgm:spPr/>
    </dgm:pt>
    <dgm:pt modelId="{AE9392F0-87C8-49AA-89AD-F7BBC4A8553A}" type="pres">
      <dgm:prSet presAssocID="{0F869FA0-1736-4547-9C09-AB8D68918F34}" presName="rootText" presStyleLbl="node2" presStyleIdx="3" presStyleCnt="4">
        <dgm:presLayoutVars>
          <dgm:chPref val="3"/>
        </dgm:presLayoutVars>
      </dgm:prSet>
      <dgm:spPr/>
      <dgm:t>
        <a:bodyPr/>
        <a:lstStyle/>
        <a:p>
          <a:endParaRPr lang="en-US"/>
        </a:p>
      </dgm:t>
    </dgm:pt>
    <dgm:pt modelId="{B0DB9D52-84F1-4098-9AF8-C1C5463B0B59}" type="pres">
      <dgm:prSet presAssocID="{0F869FA0-1736-4547-9C09-AB8D68918F34}" presName="rootConnector" presStyleLbl="node2" presStyleIdx="3" presStyleCnt="4"/>
      <dgm:spPr/>
      <dgm:t>
        <a:bodyPr/>
        <a:lstStyle/>
        <a:p>
          <a:endParaRPr lang="en-US"/>
        </a:p>
      </dgm:t>
    </dgm:pt>
    <dgm:pt modelId="{B4D751FD-1E5F-44B9-AC00-603B78729BAA}" type="pres">
      <dgm:prSet presAssocID="{0F869FA0-1736-4547-9C09-AB8D68918F34}" presName="hierChild4" presStyleCnt="0"/>
      <dgm:spPr/>
    </dgm:pt>
    <dgm:pt modelId="{3DE57890-115D-496D-AA3E-2B229C628B18}" type="pres">
      <dgm:prSet presAssocID="{0F869FA0-1736-4547-9C09-AB8D68918F34}" presName="hierChild5" presStyleCnt="0"/>
      <dgm:spPr/>
    </dgm:pt>
    <dgm:pt modelId="{203B8214-61FE-445A-8180-DE8B62F68E86}" type="pres">
      <dgm:prSet presAssocID="{F7257E70-9999-40D6-BE7F-27A65F60C5E1}" presName="hierChild3" presStyleCnt="0"/>
      <dgm:spPr/>
    </dgm:pt>
    <dgm:pt modelId="{B479248B-F142-47D5-B427-48D36588D5A8}" type="pres">
      <dgm:prSet presAssocID="{3917F2B2-C9B5-4AB5-86FD-E2EC0122AE50}" presName="hierRoot1" presStyleCnt="0">
        <dgm:presLayoutVars>
          <dgm:hierBranch val="init"/>
        </dgm:presLayoutVars>
      </dgm:prSet>
      <dgm:spPr/>
    </dgm:pt>
    <dgm:pt modelId="{FA1A5D76-8D8B-42D0-A026-F762B5CD52E9}" type="pres">
      <dgm:prSet presAssocID="{3917F2B2-C9B5-4AB5-86FD-E2EC0122AE50}" presName="rootComposite1" presStyleCnt="0"/>
      <dgm:spPr/>
    </dgm:pt>
    <dgm:pt modelId="{AFA70F6F-7151-4E85-BAFE-327E06986C6A}" type="pres">
      <dgm:prSet presAssocID="{3917F2B2-C9B5-4AB5-86FD-E2EC0122AE50}" presName="rootText1" presStyleLbl="node0" presStyleIdx="1" presStyleCnt="2">
        <dgm:presLayoutVars>
          <dgm:chPref val="3"/>
        </dgm:presLayoutVars>
      </dgm:prSet>
      <dgm:spPr/>
      <dgm:t>
        <a:bodyPr/>
        <a:lstStyle/>
        <a:p>
          <a:endParaRPr lang="en-US"/>
        </a:p>
      </dgm:t>
    </dgm:pt>
    <dgm:pt modelId="{576273E6-2F97-4BEE-8091-9AAD4E54CDD8}" type="pres">
      <dgm:prSet presAssocID="{3917F2B2-C9B5-4AB5-86FD-E2EC0122AE50}" presName="rootConnector1" presStyleLbl="node1" presStyleIdx="0" presStyleCnt="0"/>
      <dgm:spPr/>
      <dgm:t>
        <a:bodyPr/>
        <a:lstStyle/>
        <a:p>
          <a:endParaRPr lang="en-US"/>
        </a:p>
      </dgm:t>
    </dgm:pt>
    <dgm:pt modelId="{72555188-0EDA-49A3-8BF1-6B3EDE282E87}" type="pres">
      <dgm:prSet presAssocID="{3917F2B2-C9B5-4AB5-86FD-E2EC0122AE50}" presName="hierChild2" presStyleCnt="0"/>
      <dgm:spPr/>
    </dgm:pt>
    <dgm:pt modelId="{D81E6E7A-9CD8-4509-BC9F-D8B6BBE4900C}" type="pres">
      <dgm:prSet presAssocID="{3917F2B2-C9B5-4AB5-86FD-E2EC0122AE50}" presName="hierChild3" presStyleCnt="0"/>
      <dgm:spPr/>
    </dgm:pt>
  </dgm:ptLst>
  <dgm:cxnLst>
    <dgm:cxn modelId="{A3B4E617-DC17-4ABF-9456-92E9318E1474}" srcId="{EFFB9267-04E7-4242-AA8D-567D3FB0E9DF}" destId="{274B9D8B-5D2A-4AEF-80A7-79EE4AE8ED5B}" srcOrd="1" destOrd="0" parTransId="{A633AC4E-E948-40F6-8242-879A8355129E}" sibTransId="{62B91C58-BA56-440A-8522-883585BC9F82}"/>
    <dgm:cxn modelId="{A77BFC45-1477-4426-93D2-C96C8081657B}" type="presOf" srcId="{B8E58085-B36B-4215-A672-CC51FBD4EC0E}" destId="{36D96CA7-02DA-4EB0-9CB5-BB357D311DB2}" srcOrd="1" destOrd="0" presId="urn:microsoft.com/office/officeart/2005/8/layout/orgChart1"/>
    <dgm:cxn modelId="{AEE42BC4-086F-431F-AE32-3CFB06F56FA6}" type="presOf" srcId="{F7257E70-9999-40D6-BE7F-27A65F60C5E1}" destId="{CB553E08-D0B2-4ADC-B56C-B4C38C1750E8}" srcOrd="0" destOrd="0" presId="urn:microsoft.com/office/officeart/2005/8/layout/orgChart1"/>
    <dgm:cxn modelId="{E53D4AED-41CF-4AD8-ACD8-36954267AB35}" type="presOf" srcId="{83B8D522-02AB-4A63-9AED-686769716D13}" destId="{3A8EBAD6-C349-4840-9C2B-350F49960F8F}" srcOrd="0" destOrd="0" presId="urn:microsoft.com/office/officeart/2005/8/layout/orgChart1"/>
    <dgm:cxn modelId="{7F348C4C-B663-4384-8192-CA2F4186BCB9}" type="presOf" srcId="{274B9D8B-5D2A-4AEF-80A7-79EE4AE8ED5B}" destId="{BEF3F028-8EA6-4F0F-8FB7-B42B86C7C475}" srcOrd="0" destOrd="0" presId="urn:microsoft.com/office/officeart/2005/8/layout/orgChart1"/>
    <dgm:cxn modelId="{33DEFB54-B598-406C-AB28-816D5EC9161B}" type="presOf" srcId="{AE28F7CE-27FF-4AD5-8E07-CCAF77CB9FC8}" destId="{0913A7EF-CF5B-4055-BDBB-F761F4F02E29}" srcOrd="1" destOrd="0" presId="urn:microsoft.com/office/officeart/2005/8/layout/orgChart1"/>
    <dgm:cxn modelId="{4A6D0482-625C-4B3B-B2FF-10A2639BA705}" type="presOf" srcId="{AAF22659-C417-4DD2-B79D-E49E0BD97FDF}" destId="{DF907205-48BC-4F38-8227-E2DE0D4F80B9}" srcOrd="0" destOrd="0" presId="urn:microsoft.com/office/officeart/2005/8/layout/orgChart1"/>
    <dgm:cxn modelId="{F9B19B66-260D-49D7-988A-CEE362E4FFAE}" type="presOf" srcId="{E21F2DF6-BC88-451C-9EA0-0176268FA354}" destId="{D4CA3A88-6CB1-471A-AF58-C691F65DAD50}" srcOrd="0" destOrd="0" presId="urn:microsoft.com/office/officeart/2005/8/layout/orgChart1"/>
    <dgm:cxn modelId="{290D3EBE-636A-4124-911E-9D17C998113F}" type="presOf" srcId="{2EE0E77A-5E24-4288-B9B9-C144616EF566}" destId="{0D7D0C75-3B10-4A65-816F-98D116ACEEDC}" srcOrd="0" destOrd="0" presId="urn:microsoft.com/office/officeart/2005/8/layout/orgChart1"/>
    <dgm:cxn modelId="{C30950F9-8DFE-4CA5-AFA3-BFA9F26C01B1}" srcId="{958AE349-3269-42BC-920C-2B9EEFCACF4A}" destId="{3917F2B2-C9B5-4AB5-86FD-E2EC0122AE50}" srcOrd="1" destOrd="0" parTransId="{5A3CD2B2-9A8E-49DC-B1F3-C86583BDB06D}" sibTransId="{2D9C6540-34C1-44F3-945F-9152324731D7}"/>
    <dgm:cxn modelId="{D5C853CE-3C84-400F-9AE4-C021DCAA728A}" srcId="{F7257E70-9999-40D6-BE7F-27A65F60C5E1}" destId="{EFFB9267-04E7-4242-AA8D-567D3FB0E9DF}" srcOrd="0" destOrd="0" parTransId="{83B8D522-02AB-4A63-9AED-686769716D13}" sibTransId="{E56902FE-DEA6-4B08-A759-6A227D7C622C}"/>
    <dgm:cxn modelId="{DECB2055-F4B4-439B-8697-F6D0504E9B09}" srcId="{F7257E70-9999-40D6-BE7F-27A65F60C5E1}" destId="{0F869FA0-1736-4547-9C09-AB8D68918F34}" srcOrd="3" destOrd="0" parTransId="{2EE0E77A-5E24-4288-B9B9-C144616EF566}" sibTransId="{672025F9-ECAE-4FF1-81DB-591896169E05}"/>
    <dgm:cxn modelId="{AFF09D09-D601-4DAA-87DC-21D466EC3F4C}" type="presOf" srcId="{0A232D44-6829-4ACC-A710-467C1C472932}" destId="{EE721E18-FD9C-4A52-9867-31235CD4032B}" srcOrd="0" destOrd="0" presId="urn:microsoft.com/office/officeart/2005/8/layout/orgChart1"/>
    <dgm:cxn modelId="{64206B48-5E2C-4E28-B1FF-965C8F6F61FA}" type="presOf" srcId="{EFFB9267-04E7-4242-AA8D-567D3FB0E9DF}" destId="{D16CBCEA-DCD3-4785-9FAB-42326F9D06DC}" srcOrd="0" destOrd="0" presId="urn:microsoft.com/office/officeart/2005/8/layout/orgChart1"/>
    <dgm:cxn modelId="{C7725CD8-36AD-4216-AA89-764C30671A68}" type="presOf" srcId="{B8E58085-B36B-4215-A672-CC51FBD4EC0E}" destId="{F15DD3A6-5725-4918-BF7C-B24D8C74A214}" srcOrd="0" destOrd="0" presId="urn:microsoft.com/office/officeart/2005/8/layout/orgChart1"/>
    <dgm:cxn modelId="{660571AF-D057-4992-8A29-06A33A5F76D1}" type="presOf" srcId="{91632201-EA9F-418C-932B-8BB00BBC91DB}" destId="{C55281E9-A9B5-4DF4-BC92-BD564D9ABC6D}" srcOrd="0" destOrd="0" presId="urn:microsoft.com/office/officeart/2005/8/layout/orgChart1"/>
    <dgm:cxn modelId="{CD1CB9CB-261A-4FDF-99A4-492C8ADCAA76}" type="presOf" srcId="{D7CA83AF-72FA-4AF9-83C6-96FE1E116B9D}" destId="{417F415A-41D8-4FFC-B5E1-2E198CAA7CEA}" srcOrd="0" destOrd="0" presId="urn:microsoft.com/office/officeart/2005/8/layout/orgChart1"/>
    <dgm:cxn modelId="{67126EE5-7F03-4A12-8126-9EA0CA6C38ED}" type="presOf" srcId="{AE28F7CE-27FF-4AD5-8E07-CCAF77CB9FC8}" destId="{6AFA214F-CAD2-411D-B231-7AAAA3C9B30C}" srcOrd="0" destOrd="0" presId="urn:microsoft.com/office/officeart/2005/8/layout/orgChart1"/>
    <dgm:cxn modelId="{91D78077-742E-4316-8050-76C86FE325F8}" type="presOf" srcId="{C7F2C679-454F-47E7-BD63-76E39071AE38}" destId="{A34ED3A1-1B16-4A9C-A60B-5C2443B91262}" srcOrd="1" destOrd="0" presId="urn:microsoft.com/office/officeart/2005/8/layout/orgChart1"/>
    <dgm:cxn modelId="{359F3AB0-9E4D-4F25-8FB9-0F0EC6A3A27D}" srcId="{F7257E70-9999-40D6-BE7F-27A65F60C5E1}" destId="{C7F2C679-454F-47E7-BD63-76E39071AE38}" srcOrd="2" destOrd="0" parTransId="{0A232D44-6829-4ACC-A710-467C1C472932}" sibTransId="{62FE4DEE-C24C-4006-A8D8-D29E8E076AEB}"/>
    <dgm:cxn modelId="{D08BB52A-3AC1-44FE-AAFB-7B0861FAAF47}" type="presOf" srcId="{0F869FA0-1736-4547-9C09-AB8D68918F34}" destId="{AE9392F0-87C8-49AA-89AD-F7BBC4A8553A}" srcOrd="0" destOrd="0" presId="urn:microsoft.com/office/officeart/2005/8/layout/orgChart1"/>
    <dgm:cxn modelId="{30B71C5D-778B-424E-8530-EC94B2D59101}" srcId="{958AE349-3269-42BC-920C-2B9EEFCACF4A}" destId="{F7257E70-9999-40D6-BE7F-27A65F60C5E1}" srcOrd="0" destOrd="0" parTransId="{80F933C8-DF49-43E3-9D0F-6104703D409A}" sibTransId="{DC53EBED-90D3-4729-99C6-7BB29CECB893}"/>
    <dgm:cxn modelId="{EABCF26D-8CDD-48BD-9147-8EF0A8B64E06}" type="presOf" srcId="{C7F2C679-454F-47E7-BD63-76E39071AE38}" destId="{DBA75D41-FB07-46C3-95BA-DA21FE24E9AA}" srcOrd="0" destOrd="0" presId="urn:microsoft.com/office/officeart/2005/8/layout/orgChart1"/>
    <dgm:cxn modelId="{4DEE1AE4-9D37-4CF7-A37B-5EF9CAF2DDF4}" type="presOf" srcId="{3917F2B2-C9B5-4AB5-86FD-E2EC0122AE50}" destId="{AFA70F6F-7151-4E85-BAFE-327E06986C6A}" srcOrd="0" destOrd="0" presId="urn:microsoft.com/office/officeart/2005/8/layout/orgChart1"/>
    <dgm:cxn modelId="{6EA285A1-5FC5-44C6-8F61-0805376F252D}" srcId="{EFFB9267-04E7-4242-AA8D-567D3FB0E9DF}" destId="{B8E58085-B36B-4215-A672-CC51FBD4EC0E}" srcOrd="2" destOrd="0" parTransId="{AAF22659-C417-4DD2-B79D-E49E0BD97FDF}" sibTransId="{9BF9A661-02C6-4888-B9BC-F743CBB9B92D}"/>
    <dgm:cxn modelId="{D31A6040-6A84-43D9-B9A7-16E3D47BFDD0}" srcId="{F7257E70-9999-40D6-BE7F-27A65F60C5E1}" destId="{AE28F7CE-27FF-4AD5-8E07-CCAF77CB9FC8}" srcOrd="1" destOrd="0" parTransId="{91632201-EA9F-418C-932B-8BB00BBC91DB}" sibTransId="{1A3B0273-B990-40F8-A673-90A70812705E}"/>
    <dgm:cxn modelId="{807419C8-A1F6-4C60-BDAA-8E8F43979466}" type="presOf" srcId="{EFFB9267-04E7-4242-AA8D-567D3FB0E9DF}" destId="{336B0A6C-4886-47C8-838D-1E573FF39F39}" srcOrd="1" destOrd="0" presId="urn:microsoft.com/office/officeart/2005/8/layout/orgChart1"/>
    <dgm:cxn modelId="{FF7E6C18-556D-4730-9FC0-791214B32CCE}" type="presOf" srcId="{A633AC4E-E948-40F6-8242-879A8355129E}" destId="{33EE9E7E-09CF-4833-8445-0AB13349766F}" srcOrd="0" destOrd="0" presId="urn:microsoft.com/office/officeart/2005/8/layout/orgChart1"/>
    <dgm:cxn modelId="{55A4442D-1C96-4C47-A98D-C62A8A74C74C}" type="presOf" srcId="{274B9D8B-5D2A-4AEF-80A7-79EE4AE8ED5B}" destId="{5A185A23-E6C0-4726-A59D-A4A4979C63CA}" srcOrd="1" destOrd="0" presId="urn:microsoft.com/office/officeart/2005/8/layout/orgChart1"/>
    <dgm:cxn modelId="{BEABD0CF-BC66-4BBC-BB80-331F3843D917}" type="presOf" srcId="{958AE349-3269-42BC-920C-2B9EEFCACF4A}" destId="{D1A74985-0457-47B0-95AC-B4049E36B074}" srcOrd="0" destOrd="0" presId="urn:microsoft.com/office/officeart/2005/8/layout/orgChart1"/>
    <dgm:cxn modelId="{EDDB4711-EF2C-4507-8E95-D5053191224C}" type="presOf" srcId="{F7257E70-9999-40D6-BE7F-27A65F60C5E1}" destId="{6B267520-CEB5-4D91-9576-74BFF42802E1}" srcOrd="1" destOrd="0" presId="urn:microsoft.com/office/officeart/2005/8/layout/orgChart1"/>
    <dgm:cxn modelId="{FBE8C685-AC50-4B8B-9F18-7AD73D0CE876}" srcId="{EFFB9267-04E7-4242-AA8D-567D3FB0E9DF}" destId="{E21F2DF6-BC88-451C-9EA0-0176268FA354}" srcOrd="0" destOrd="0" parTransId="{D7CA83AF-72FA-4AF9-83C6-96FE1E116B9D}" sibTransId="{6BA2ECD8-7DCA-4529-ADD3-30E8A57D8097}"/>
    <dgm:cxn modelId="{FC45726F-EAE9-4C6F-A59D-0D9BCAC3F827}" type="presOf" srcId="{3917F2B2-C9B5-4AB5-86FD-E2EC0122AE50}" destId="{576273E6-2F97-4BEE-8091-9AAD4E54CDD8}" srcOrd="1" destOrd="0" presId="urn:microsoft.com/office/officeart/2005/8/layout/orgChart1"/>
    <dgm:cxn modelId="{02CCAEB8-47C8-412E-96FD-F8BCDBFC72B3}" type="presOf" srcId="{E21F2DF6-BC88-451C-9EA0-0176268FA354}" destId="{91EFE2BB-4DF9-444A-8317-A12F7BE284F2}" srcOrd="1" destOrd="0" presId="urn:microsoft.com/office/officeart/2005/8/layout/orgChart1"/>
    <dgm:cxn modelId="{EFA473C8-5F34-4E99-9C5A-6EBCDC919A0B}" type="presOf" srcId="{0F869FA0-1736-4547-9C09-AB8D68918F34}" destId="{B0DB9D52-84F1-4098-9AF8-C1C5463B0B59}" srcOrd="1" destOrd="0" presId="urn:microsoft.com/office/officeart/2005/8/layout/orgChart1"/>
    <dgm:cxn modelId="{A8D0C38C-BA3E-4FB2-81F4-F4F18C1AC801}" type="presParOf" srcId="{D1A74985-0457-47B0-95AC-B4049E36B074}" destId="{52212112-1D6C-4193-B8B5-C862EAFDEACD}" srcOrd="0" destOrd="0" presId="urn:microsoft.com/office/officeart/2005/8/layout/orgChart1"/>
    <dgm:cxn modelId="{AFC507ED-712B-4EC6-8B49-F3C071D80787}" type="presParOf" srcId="{52212112-1D6C-4193-B8B5-C862EAFDEACD}" destId="{4A791D10-BE43-4171-AA06-A38EDAEB5AB4}" srcOrd="0" destOrd="0" presId="urn:microsoft.com/office/officeart/2005/8/layout/orgChart1"/>
    <dgm:cxn modelId="{3D0AD1FA-46D1-4891-B143-9BE43F740BF7}" type="presParOf" srcId="{4A791D10-BE43-4171-AA06-A38EDAEB5AB4}" destId="{CB553E08-D0B2-4ADC-B56C-B4C38C1750E8}" srcOrd="0" destOrd="0" presId="urn:microsoft.com/office/officeart/2005/8/layout/orgChart1"/>
    <dgm:cxn modelId="{EF046813-0F43-4607-9B00-AD0610E0E4C2}" type="presParOf" srcId="{4A791D10-BE43-4171-AA06-A38EDAEB5AB4}" destId="{6B267520-CEB5-4D91-9576-74BFF42802E1}" srcOrd="1" destOrd="0" presId="urn:microsoft.com/office/officeart/2005/8/layout/orgChart1"/>
    <dgm:cxn modelId="{7917EC81-AA46-4A50-B3BA-82F58DB55856}" type="presParOf" srcId="{52212112-1D6C-4193-B8B5-C862EAFDEACD}" destId="{9BAF4D4D-3829-40D8-A8AE-43F8DAF4685A}" srcOrd="1" destOrd="0" presId="urn:microsoft.com/office/officeart/2005/8/layout/orgChart1"/>
    <dgm:cxn modelId="{ECB0F61C-4586-4B33-92ED-12129082E2CF}" type="presParOf" srcId="{9BAF4D4D-3829-40D8-A8AE-43F8DAF4685A}" destId="{3A8EBAD6-C349-4840-9C2B-350F49960F8F}" srcOrd="0" destOrd="0" presId="urn:microsoft.com/office/officeart/2005/8/layout/orgChart1"/>
    <dgm:cxn modelId="{D5F6E656-6727-4F5B-A387-FCAAC0A1B107}" type="presParOf" srcId="{9BAF4D4D-3829-40D8-A8AE-43F8DAF4685A}" destId="{8470AF77-480C-4DD3-939A-F95E3F2A502D}" srcOrd="1" destOrd="0" presId="urn:microsoft.com/office/officeart/2005/8/layout/orgChart1"/>
    <dgm:cxn modelId="{A0823019-FB23-45D7-A21F-7D0600064F38}" type="presParOf" srcId="{8470AF77-480C-4DD3-939A-F95E3F2A502D}" destId="{7D11BD4A-2BAE-4A83-ADBB-5531FDE12435}" srcOrd="0" destOrd="0" presId="urn:microsoft.com/office/officeart/2005/8/layout/orgChart1"/>
    <dgm:cxn modelId="{BD2EF914-3DB7-4EBF-91AC-D56898603E2E}" type="presParOf" srcId="{7D11BD4A-2BAE-4A83-ADBB-5531FDE12435}" destId="{D16CBCEA-DCD3-4785-9FAB-42326F9D06DC}" srcOrd="0" destOrd="0" presId="urn:microsoft.com/office/officeart/2005/8/layout/orgChart1"/>
    <dgm:cxn modelId="{335557CB-7661-4043-8DB4-5064B2538667}" type="presParOf" srcId="{7D11BD4A-2BAE-4A83-ADBB-5531FDE12435}" destId="{336B0A6C-4886-47C8-838D-1E573FF39F39}" srcOrd="1" destOrd="0" presId="urn:microsoft.com/office/officeart/2005/8/layout/orgChart1"/>
    <dgm:cxn modelId="{12E31DB0-00B1-4FD1-8BA2-48AA65B151E6}" type="presParOf" srcId="{8470AF77-480C-4DD3-939A-F95E3F2A502D}" destId="{A543BF18-ADF4-4B73-ADD0-CDF0212B6015}" srcOrd="1" destOrd="0" presId="urn:microsoft.com/office/officeart/2005/8/layout/orgChart1"/>
    <dgm:cxn modelId="{A2B8A8D4-7FC6-46A0-B9DE-19453C7B2367}" type="presParOf" srcId="{A543BF18-ADF4-4B73-ADD0-CDF0212B6015}" destId="{417F415A-41D8-4FFC-B5E1-2E198CAA7CEA}" srcOrd="0" destOrd="0" presId="urn:microsoft.com/office/officeart/2005/8/layout/orgChart1"/>
    <dgm:cxn modelId="{A5ECDBA8-BB34-4B8E-AA10-2B6188E7EA8E}" type="presParOf" srcId="{A543BF18-ADF4-4B73-ADD0-CDF0212B6015}" destId="{850C89CB-962B-439A-99EF-8F8A422DEC35}" srcOrd="1" destOrd="0" presId="urn:microsoft.com/office/officeart/2005/8/layout/orgChart1"/>
    <dgm:cxn modelId="{FED859FB-EE22-4083-8A10-FCE7DBB90D62}" type="presParOf" srcId="{850C89CB-962B-439A-99EF-8F8A422DEC35}" destId="{8B66F807-2823-4249-BC01-DD6D391CFA91}" srcOrd="0" destOrd="0" presId="urn:microsoft.com/office/officeart/2005/8/layout/orgChart1"/>
    <dgm:cxn modelId="{0CD73774-A710-49AD-B0B9-3928AC6C0BFC}" type="presParOf" srcId="{8B66F807-2823-4249-BC01-DD6D391CFA91}" destId="{D4CA3A88-6CB1-471A-AF58-C691F65DAD50}" srcOrd="0" destOrd="0" presId="urn:microsoft.com/office/officeart/2005/8/layout/orgChart1"/>
    <dgm:cxn modelId="{88AB5A30-0B86-4F2C-94B9-D35E9B6C1C43}" type="presParOf" srcId="{8B66F807-2823-4249-BC01-DD6D391CFA91}" destId="{91EFE2BB-4DF9-444A-8317-A12F7BE284F2}" srcOrd="1" destOrd="0" presId="urn:microsoft.com/office/officeart/2005/8/layout/orgChart1"/>
    <dgm:cxn modelId="{5A1A1CE4-D61F-4112-B45D-3C95007BF20E}" type="presParOf" srcId="{850C89CB-962B-439A-99EF-8F8A422DEC35}" destId="{26665ACA-A332-4CF5-BFCE-E07A77B2B7C2}" srcOrd="1" destOrd="0" presId="urn:microsoft.com/office/officeart/2005/8/layout/orgChart1"/>
    <dgm:cxn modelId="{6F8B0C44-92DB-47BD-B75A-9F76F0EFA310}" type="presParOf" srcId="{850C89CB-962B-439A-99EF-8F8A422DEC35}" destId="{BBEAE9AC-732F-498B-B31F-3BCB141C0A17}" srcOrd="2" destOrd="0" presId="urn:microsoft.com/office/officeart/2005/8/layout/orgChart1"/>
    <dgm:cxn modelId="{C449AF57-1D56-4174-83C8-7AEAB2C78D8B}" type="presParOf" srcId="{A543BF18-ADF4-4B73-ADD0-CDF0212B6015}" destId="{33EE9E7E-09CF-4833-8445-0AB13349766F}" srcOrd="2" destOrd="0" presId="urn:microsoft.com/office/officeart/2005/8/layout/orgChart1"/>
    <dgm:cxn modelId="{5646BA4F-726C-4781-B0B9-8F10FF3C6950}" type="presParOf" srcId="{A543BF18-ADF4-4B73-ADD0-CDF0212B6015}" destId="{524B6014-7FBD-41B0-A9E1-40A732296BAD}" srcOrd="3" destOrd="0" presId="urn:microsoft.com/office/officeart/2005/8/layout/orgChart1"/>
    <dgm:cxn modelId="{393570BF-E591-482B-A33D-F5A24B68C3B7}" type="presParOf" srcId="{524B6014-7FBD-41B0-A9E1-40A732296BAD}" destId="{116ADD2F-E99C-44FE-AA55-3FD37A38022D}" srcOrd="0" destOrd="0" presId="urn:microsoft.com/office/officeart/2005/8/layout/orgChart1"/>
    <dgm:cxn modelId="{367CE145-7DE1-4067-96F5-7A23A3745199}" type="presParOf" srcId="{116ADD2F-E99C-44FE-AA55-3FD37A38022D}" destId="{BEF3F028-8EA6-4F0F-8FB7-B42B86C7C475}" srcOrd="0" destOrd="0" presId="urn:microsoft.com/office/officeart/2005/8/layout/orgChart1"/>
    <dgm:cxn modelId="{6FDFC200-0638-4467-8E9A-201D25B4C902}" type="presParOf" srcId="{116ADD2F-E99C-44FE-AA55-3FD37A38022D}" destId="{5A185A23-E6C0-4726-A59D-A4A4979C63CA}" srcOrd="1" destOrd="0" presId="urn:microsoft.com/office/officeart/2005/8/layout/orgChart1"/>
    <dgm:cxn modelId="{A1475979-E02D-4787-B4E1-FCE66F5AB929}" type="presParOf" srcId="{524B6014-7FBD-41B0-A9E1-40A732296BAD}" destId="{D1888D42-04B6-4B39-8ADB-CEE6EE34B2EA}" srcOrd="1" destOrd="0" presId="urn:microsoft.com/office/officeart/2005/8/layout/orgChart1"/>
    <dgm:cxn modelId="{8C5B4663-88B8-4AEF-B79A-931B8954EE7B}" type="presParOf" srcId="{524B6014-7FBD-41B0-A9E1-40A732296BAD}" destId="{6B81B871-6B96-47B6-B6F0-9A30B1C4A96C}" srcOrd="2" destOrd="0" presId="urn:microsoft.com/office/officeart/2005/8/layout/orgChart1"/>
    <dgm:cxn modelId="{DF29F9E0-A2B4-43D5-8553-1279AADECF14}" type="presParOf" srcId="{A543BF18-ADF4-4B73-ADD0-CDF0212B6015}" destId="{DF907205-48BC-4F38-8227-E2DE0D4F80B9}" srcOrd="4" destOrd="0" presId="urn:microsoft.com/office/officeart/2005/8/layout/orgChart1"/>
    <dgm:cxn modelId="{2FF5EA04-754B-4D0F-A2A4-669205716F32}" type="presParOf" srcId="{A543BF18-ADF4-4B73-ADD0-CDF0212B6015}" destId="{618ABCC7-E31D-4A91-ADD1-391618AF2805}" srcOrd="5" destOrd="0" presId="urn:microsoft.com/office/officeart/2005/8/layout/orgChart1"/>
    <dgm:cxn modelId="{B42C0432-07A1-4AB5-9DCD-C858BABC0917}" type="presParOf" srcId="{618ABCC7-E31D-4A91-ADD1-391618AF2805}" destId="{2349E179-4BB9-4814-915F-EB08896A7D25}" srcOrd="0" destOrd="0" presId="urn:microsoft.com/office/officeart/2005/8/layout/orgChart1"/>
    <dgm:cxn modelId="{B1D80C06-DB56-42EB-857A-2BD6496A0C84}" type="presParOf" srcId="{2349E179-4BB9-4814-915F-EB08896A7D25}" destId="{F15DD3A6-5725-4918-BF7C-B24D8C74A214}" srcOrd="0" destOrd="0" presId="urn:microsoft.com/office/officeart/2005/8/layout/orgChart1"/>
    <dgm:cxn modelId="{6AA4A893-22EA-4044-B678-BF1B0F9CE886}" type="presParOf" srcId="{2349E179-4BB9-4814-915F-EB08896A7D25}" destId="{36D96CA7-02DA-4EB0-9CB5-BB357D311DB2}" srcOrd="1" destOrd="0" presId="urn:microsoft.com/office/officeart/2005/8/layout/orgChart1"/>
    <dgm:cxn modelId="{E88FD0D0-D7E1-4BD3-9E41-C994770A2C37}" type="presParOf" srcId="{618ABCC7-E31D-4A91-ADD1-391618AF2805}" destId="{DAF26BC0-AA99-42DA-8EF6-CB1D9187F514}" srcOrd="1" destOrd="0" presId="urn:microsoft.com/office/officeart/2005/8/layout/orgChart1"/>
    <dgm:cxn modelId="{E0DE5500-1588-416E-90BC-86E28FB8050F}" type="presParOf" srcId="{618ABCC7-E31D-4A91-ADD1-391618AF2805}" destId="{BDCB7727-03CC-491F-A3CE-40356F41B161}" srcOrd="2" destOrd="0" presId="urn:microsoft.com/office/officeart/2005/8/layout/orgChart1"/>
    <dgm:cxn modelId="{E1BC0354-619D-4A9E-852D-EB43EB73713C}" type="presParOf" srcId="{8470AF77-480C-4DD3-939A-F95E3F2A502D}" destId="{80AE52D7-B78D-491C-A593-89D9806A601C}" srcOrd="2" destOrd="0" presId="urn:microsoft.com/office/officeart/2005/8/layout/orgChart1"/>
    <dgm:cxn modelId="{FAE83C19-6BD7-4DE3-9752-44B3404B35B3}" type="presParOf" srcId="{9BAF4D4D-3829-40D8-A8AE-43F8DAF4685A}" destId="{C55281E9-A9B5-4DF4-BC92-BD564D9ABC6D}" srcOrd="2" destOrd="0" presId="urn:microsoft.com/office/officeart/2005/8/layout/orgChart1"/>
    <dgm:cxn modelId="{63576749-7DF0-45DC-9AAF-57F25672D7EF}" type="presParOf" srcId="{9BAF4D4D-3829-40D8-A8AE-43F8DAF4685A}" destId="{CFFE82C8-0004-4597-8B4D-FB49875DAAE4}" srcOrd="3" destOrd="0" presId="urn:microsoft.com/office/officeart/2005/8/layout/orgChart1"/>
    <dgm:cxn modelId="{EB06B1E9-EE69-4640-83D6-168195A4C7C7}" type="presParOf" srcId="{CFFE82C8-0004-4597-8B4D-FB49875DAAE4}" destId="{1AD6CC26-FA8A-4CB1-A5EB-687DDFD70DC6}" srcOrd="0" destOrd="0" presId="urn:microsoft.com/office/officeart/2005/8/layout/orgChart1"/>
    <dgm:cxn modelId="{58D12476-97FB-4BC9-B918-DEEB63647B96}" type="presParOf" srcId="{1AD6CC26-FA8A-4CB1-A5EB-687DDFD70DC6}" destId="{6AFA214F-CAD2-411D-B231-7AAAA3C9B30C}" srcOrd="0" destOrd="0" presId="urn:microsoft.com/office/officeart/2005/8/layout/orgChart1"/>
    <dgm:cxn modelId="{065C17D8-AB56-4232-9829-A6ADEA941C19}" type="presParOf" srcId="{1AD6CC26-FA8A-4CB1-A5EB-687DDFD70DC6}" destId="{0913A7EF-CF5B-4055-BDBB-F761F4F02E29}" srcOrd="1" destOrd="0" presId="urn:microsoft.com/office/officeart/2005/8/layout/orgChart1"/>
    <dgm:cxn modelId="{7DF7C3F7-955B-44D7-89B5-2095FDD6E9B2}" type="presParOf" srcId="{CFFE82C8-0004-4597-8B4D-FB49875DAAE4}" destId="{AF04079D-3163-48BE-BF0C-50413AA27743}" srcOrd="1" destOrd="0" presId="urn:microsoft.com/office/officeart/2005/8/layout/orgChart1"/>
    <dgm:cxn modelId="{AB3D63BD-53D8-4FDC-997A-BF77839C1A17}" type="presParOf" srcId="{CFFE82C8-0004-4597-8B4D-FB49875DAAE4}" destId="{2DA33CFF-99F6-4415-9267-287B55729D43}" srcOrd="2" destOrd="0" presId="urn:microsoft.com/office/officeart/2005/8/layout/orgChart1"/>
    <dgm:cxn modelId="{360E5E8E-17FE-483B-8FC9-FC25BD838518}" type="presParOf" srcId="{9BAF4D4D-3829-40D8-A8AE-43F8DAF4685A}" destId="{EE721E18-FD9C-4A52-9867-31235CD4032B}" srcOrd="4" destOrd="0" presId="urn:microsoft.com/office/officeart/2005/8/layout/orgChart1"/>
    <dgm:cxn modelId="{777D875B-E651-4F5F-BCDE-86565AED0895}" type="presParOf" srcId="{9BAF4D4D-3829-40D8-A8AE-43F8DAF4685A}" destId="{B0F78112-2139-4C87-8124-E628061C35B2}" srcOrd="5" destOrd="0" presId="urn:microsoft.com/office/officeart/2005/8/layout/orgChart1"/>
    <dgm:cxn modelId="{289B6A7C-2EEE-4C99-B7E9-343AF14EFA1B}" type="presParOf" srcId="{B0F78112-2139-4C87-8124-E628061C35B2}" destId="{5C09DC22-F0C8-4635-BF95-14387C3A1600}" srcOrd="0" destOrd="0" presId="urn:microsoft.com/office/officeart/2005/8/layout/orgChart1"/>
    <dgm:cxn modelId="{E3FAA7AB-ABD9-4E01-9593-BF4D2E72371A}" type="presParOf" srcId="{5C09DC22-F0C8-4635-BF95-14387C3A1600}" destId="{DBA75D41-FB07-46C3-95BA-DA21FE24E9AA}" srcOrd="0" destOrd="0" presId="urn:microsoft.com/office/officeart/2005/8/layout/orgChart1"/>
    <dgm:cxn modelId="{CF75729A-61E0-4E16-B343-1259AC0452E7}" type="presParOf" srcId="{5C09DC22-F0C8-4635-BF95-14387C3A1600}" destId="{A34ED3A1-1B16-4A9C-A60B-5C2443B91262}" srcOrd="1" destOrd="0" presId="urn:microsoft.com/office/officeart/2005/8/layout/orgChart1"/>
    <dgm:cxn modelId="{DC24B97F-5AEB-47DD-8FB7-1041456BE982}" type="presParOf" srcId="{B0F78112-2139-4C87-8124-E628061C35B2}" destId="{E487822B-731C-45DE-BCD5-F0FB8C59547C}" srcOrd="1" destOrd="0" presId="urn:microsoft.com/office/officeart/2005/8/layout/orgChart1"/>
    <dgm:cxn modelId="{A6FF76C3-4E38-4430-A955-C1F16B64AA57}" type="presParOf" srcId="{B0F78112-2139-4C87-8124-E628061C35B2}" destId="{A5277B46-1584-4D13-9A43-4F541FB7C429}" srcOrd="2" destOrd="0" presId="urn:microsoft.com/office/officeart/2005/8/layout/orgChart1"/>
    <dgm:cxn modelId="{B35996E0-CF91-4E72-866E-292C74ADEDAC}" type="presParOf" srcId="{9BAF4D4D-3829-40D8-A8AE-43F8DAF4685A}" destId="{0D7D0C75-3B10-4A65-816F-98D116ACEEDC}" srcOrd="6" destOrd="0" presId="urn:microsoft.com/office/officeart/2005/8/layout/orgChart1"/>
    <dgm:cxn modelId="{70A8BE5C-35C6-425B-BC47-1150A0496576}" type="presParOf" srcId="{9BAF4D4D-3829-40D8-A8AE-43F8DAF4685A}" destId="{34E70FD2-ECCA-42BF-812D-2ADA10D94652}" srcOrd="7" destOrd="0" presId="urn:microsoft.com/office/officeart/2005/8/layout/orgChart1"/>
    <dgm:cxn modelId="{EFDAECB2-AD20-49B4-8692-E5EB9C2D6550}" type="presParOf" srcId="{34E70FD2-ECCA-42BF-812D-2ADA10D94652}" destId="{24CD2EB0-1B2D-45A0-BC8E-CD2B2A50F99D}" srcOrd="0" destOrd="0" presId="urn:microsoft.com/office/officeart/2005/8/layout/orgChart1"/>
    <dgm:cxn modelId="{B1BC1C2B-835F-4670-BA91-43554F940BA5}" type="presParOf" srcId="{24CD2EB0-1B2D-45A0-BC8E-CD2B2A50F99D}" destId="{AE9392F0-87C8-49AA-89AD-F7BBC4A8553A}" srcOrd="0" destOrd="0" presId="urn:microsoft.com/office/officeart/2005/8/layout/orgChart1"/>
    <dgm:cxn modelId="{29039CEC-D7E7-4723-8996-7FA161463B69}" type="presParOf" srcId="{24CD2EB0-1B2D-45A0-BC8E-CD2B2A50F99D}" destId="{B0DB9D52-84F1-4098-9AF8-C1C5463B0B59}" srcOrd="1" destOrd="0" presId="urn:microsoft.com/office/officeart/2005/8/layout/orgChart1"/>
    <dgm:cxn modelId="{0CE62708-72DE-43A1-B0C4-E24A6264D3CE}" type="presParOf" srcId="{34E70FD2-ECCA-42BF-812D-2ADA10D94652}" destId="{B4D751FD-1E5F-44B9-AC00-603B78729BAA}" srcOrd="1" destOrd="0" presId="urn:microsoft.com/office/officeart/2005/8/layout/orgChart1"/>
    <dgm:cxn modelId="{90556C51-1739-4F94-A0C2-CC23F3B5C184}" type="presParOf" srcId="{34E70FD2-ECCA-42BF-812D-2ADA10D94652}" destId="{3DE57890-115D-496D-AA3E-2B229C628B18}" srcOrd="2" destOrd="0" presId="urn:microsoft.com/office/officeart/2005/8/layout/orgChart1"/>
    <dgm:cxn modelId="{B6BB8813-25B2-4F18-ADC1-99F474CA531E}" type="presParOf" srcId="{52212112-1D6C-4193-B8B5-C862EAFDEACD}" destId="{203B8214-61FE-445A-8180-DE8B62F68E86}" srcOrd="2" destOrd="0" presId="urn:microsoft.com/office/officeart/2005/8/layout/orgChart1"/>
    <dgm:cxn modelId="{490C7A4E-E4E6-41CE-9D95-6983F7470B9E}" type="presParOf" srcId="{D1A74985-0457-47B0-95AC-B4049E36B074}" destId="{B479248B-F142-47D5-B427-48D36588D5A8}" srcOrd="1" destOrd="0" presId="urn:microsoft.com/office/officeart/2005/8/layout/orgChart1"/>
    <dgm:cxn modelId="{F7D0BB77-2A81-47DC-B179-8A067B3B6DEB}" type="presParOf" srcId="{B479248B-F142-47D5-B427-48D36588D5A8}" destId="{FA1A5D76-8D8B-42D0-A026-F762B5CD52E9}" srcOrd="0" destOrd="0" presId="urn:microsoft.com/office/officeart/2005/8/layout/orgChart1"/>
    <dgm:cxn modelId="{ECD6E84E-5FA9-4E17-81FD-97164032C45D}" type="presParOf" srcId="{FA1A5D76-8D8B-42D0-A026-F762B5CD52E9}" destId="{AFA70F6F-7151-4E85-BAFE-327E06986C6A}" srcOrd="0" destOrd="0" presId="urn:microsoft.com/office/officeart/2005/8/layout/orgChart1"/>
    <dgm:cxn modelId="{B10745DF-A130-4CFC-9F93-8B60F974C360}" type="presParOf" srcId="{FA1A5D76-8D8B-42D0-A026-F762B5CD52E9}" destId="{576273E6-2F97-4BEE-8091-9AAD4E54CDD8}" srcOrd="1" destOrd="0" presId="urn:microsoft.com/office/officeart/2005/8/layout/orgChart1"/>
    <dgm:cxn modelId="{CB49E2BB-2666-409D-A6F0-E9AEFB3AD855}" type="presParOf" srcId="{B479248B-F142-47D5-B427-48D36588D5A8}" destId="{72555188-0EDA-49A3-8BF1-6B3EDE282E87}" srcOrd="1" destOrd="0" presId="urn:microsoft.com/office/officeart/2005/8/layout/orgChart1"/>
    <dgm:cxn modelId="{8FA34D35-EACB-4E28-8070-B58948F7CA49}" type="presParOf" srcId="{B479248B-F142-47D5-B427-48D36588D5A8}" destId="{D81E6E7A-9CD8-4509-BC9F-D8B6BBE4900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79EE68-E808-46F0-8D0C-D33FA859DB10}" type="doc">
      <dgm:prSet loTypeId="urn:microsoft.com/office/officeart/2005/8/layout/hierarchy4" loCatId="hierarchy" qsTypeId="urn:microsoft.com/office/officeart/2005/8/quickstyle/simple1" qsCatId="simple" csTypeId="urn:microsoft.com/office/officeart/2005/8/colors/accent3_3" csCatId="accent3" phldr="1"/>
      <dgm:spPr/>
      <dgm:t>
        <a:bodyPr/>
        <a:lstStyle/>
        <a:p>
          <a:endParaRPr lang="en-US"/>
        </a:p>
      </dgm:t>
    </dgm:pt>
    <dgm:pt modelId="{6FFCA7D3-E68E-4D66-9881-9969BD2E8FB3}">
      <dgm:prSet/>
      <dgm:spPr/>
      <dgm:t>
        <a:bodyPr/>
        <a:lstStyle/>
        <a:p>
          <a:pPr rtl="0"/>
          <a:r>
            <a:rPr lang="de-DE" smtClean="0"/>
            <a:t>intradiegetic</a:t>
          </a:r>
          <a:endParaRPr lang="en-US"/>
        </a:p>
      </dgm:t>
    </dgm:pt>
    <dgm:pt modelId="{33F2B9A3-6F99-4104-B50E-BC2F156516D6}" type="parTrans" cxnId="{DDA19913-4814-4D41-B697-F769F5FD6AAB}">
      <dgm:prSet/>
      <dgm:spPr/>
      <dgm:t>
        <a:bodyPr/>
        <a:lstStyle/>
        <a:p>
          <a:endParaRPr lang="en-US"/>
        </a:p>
      </dgm:t>
    </dgm:pt>
    <dgm:pt modelId="{919F5C7E-FB5D-4E9F-B4BF-AA6F2BD31E62}" type="sibTrans" cxnId="{DDA19913-4814-4D41-B697-F769F5FD6AAB}">
      <dgm:prSet/>
      <dgm:spPr/>
      <dgm:t>
        <a:bodyPr/>
        <a:lstStyle/>
        <a:p>
          <a:endParaRPr lang="en-US"/>
        </a:p>
      </dgm:t>
    </dgm:pt>
    <dgm:pt modelId="{56E3A6B8-D3E6-435C-8949-08B3CF037435}">
      <dgm:prSet/>
      <dgm:spPr/>
      <dgm:t>
        <a:bodyPr/>
        <a:lstStyle/>
        <a:p>
          <a:pPr rtl="0"/>
          <a:r>
            <a:rPr lang="de-DE" dirty="0" err="1" smtClean="0"/>
            <a:t>ambiance</a:t>
          </a:r>
          <a:r>
            <a:rPr lang="de-DE" dirty="0" smtClean="0"/>
            <a:t> (</a:t>
          </a:r>
          <a:r>
            <a:rPr lang="de-DE" dirty="0" err="1" smtClean="0"/>
            <a:t>falsified</a:t>
          </a:r>
          <a:r>
            <a:rPr lang="de-DE" dirty="0" smtClean="0"/>
            <a:t> </a:t>
          </a:r>
          <a:r>
            <a:rPr lang="de-DE" dirty="0" err="1" smtClean="0"/>
            <a:t>space</a:t>
          </a:r>
          <a:r>
            <a:rPr lang="de-DE" dirty="0" smtClean="0"/>
            <a:t>)</a:t>
          </a:r>
          <a:endParaRPr lang="en-US" dirty="0"/>
        </a:p>
      </dgm:t>
    </dgm:pt>
    <dgm:pt modelId="{63589951-00F7-4F2B-9359-069BA4B22659}" type="parTrans" cxnId="{3DCB9718-8072-49B1-84EF-44BE8253F589}">
      <dgm:prSet/>
      <dgm:spPr/>
      <dgm:t>
        <a:bodyPr/>
        <a:lstStyle/>
        <a:p>
          <a:endParaRPr lang="en-US"/>
        </a:p>
      </dgm:t>
    </dgm:pt>
    <dgm:pt modelId="{BC431504-D8CD-4E67-BC04-845792412028}" type="sibTrans" cxnId="{3DCB9718-8072-49B1-84EF-44BE8253F589}">
      <dgm:prSet/>
      <dgm:spPr/>
      <dgm:t>
        <a:bodyPr/>
        <a:lstStyle/>
        <a:p>
          <a:endParaRPr lang="en-US"/>
        </a:p>
      </dgm:t>
    </dgm:pt>
    <dgm:pt modelId="{2FDA8039-F46A-4491-9D51-A51A906AC939}">
      <dgm:prSet/>
      <dgm:spPr/>
      <dgm:t>
        <a:bodyPr/>
        <a:lstStyle/>
        <a:p>
          <a:pPr rtl="0"/>
          <a:r>
            <a:rPr lang="de-DE" smtClean="0"/>
            <a:t>cues</a:t>
          </a:r>
          <a:endParaRPr lang="en-US"/>
        </a:p>
      </dgm:t>
    </dgm:pt>
    <dgm:pt modelId="{DAA0BDFD-4356-412B-9400-A500DA42C0C6}" type="parTrans" cxnId="{FEBBBD64-2C07-4CFD-A908-60798058F304}">
      <dgm:prSet/>
      <dgm:spPr/>
      <dgm:t>
        <a:bodyPr/>
        <a:lstStyle/>
        <a:p>
          <a:endParaRPr lang="en-US"/>
        </a:p>
      </dgm:t>
    </dgm:pt>
    <dgm:pt modelId="{6376E49A-FA54-4B9D-A33F-3716E77CEEF8}" type="sibTrans" cxnId="{FEBBBD64-2C07-4CFD-A908-60798058F304}">
      <dgm:prSet/>
      <dgm:spPr/>
      <dgm:t>
        <a:bodyPr/>
        <a:lstStyle/>
        <a:p>
          <a:endParaRPr lang="en-US"/>
        </a:p>
      </dgm:t>
    </dgm:pt>
    <dgm:pt modelId="{69FC6D76-5004-430B-B20A-AC45EE8B98F0}">
      <dgm:prSet/>
      <dgm:spPr/>
      <dgm:t>
        <a:bodyPr/>
        <a:lstStyle/>
        <a:p>
          <a:pPr rtl="0"/>
          <a:r>
            <a:rPr lang="de-DE" dirty="0" err="1" smtClean="0"/>
            <a:t>dialogue</a:t>
          </a:r>
          <a:endParaRPr lang="en-US" dirty="0"/>
        </a:p>
      </dgm:t>
    </dgm:pt>
    <dgm:pt modelId="{59F53794-21F1-4C1A-9F5E-C72D4F3CCCB0}" type="parTrans" cxnId="{C19071C8-DAAB-4E94-8B52-3BDA9F26CD43}">
      <dgm:prSet/>
      <dgm:spPr/>
      <dgm:t>
        <a:bodyPr/>
        <a:lstStyle/>
        <a:p>
          <a:endParaRPr lang="en-US"/>
        </a:p>
      </dgm:t>
    </dgm:pt>
    <dgm:pt modelId="{FDDCCC6F-DBCC-4D0A-97AD-85CE19A496FD}" type="sibTrans" cxnId="{C19071C8-DAAB-4E94-8B52-3BDA9F26CD43}">
      <dgm:prSet/>
      <dgm:spPr/>
      <dgm:t>
        <a:bodyPr/>
        <a:lstStyle/>
        <a:p>
          <a:endParaRPr lang="en-US"/>
        </a:p>
      </dgm:t>
    </dgm:pt>
    <dgm:pt modelId="{FB142E12-3CB4-4FCD-B9D1-8A5E88FF8F46}">
      <dgm:prSet/>
      <dgm:spPr/>
      <dgm:t>
        <a:bodyPr/>
        <a:lstStyle/>
        <a:p>
          <a:pPr rtl="0"/>
          <a:r>
            <a:rPr lang="de-DE" dirty="0" err="1" smtClean="0"/>
            <a:t>music</a:t>
          </a:r>
          <a:endParaRPr lang="en-US" dirty="0"/>
        </a:p>
      </dgm:t>
    </dgm:pt>
    <dgm:pt modelId="{C2B90E18-4710-461C-898F-5273646E18DC}" type="parTrans" cxnId="{EA130712-A4DC-4A9E-B675-3789BBA4BC40}">
      <dgm:prSet/>
      <dgm:spPr/>
      <dgm:t>
        <a:bodyPr/>
        <a:lstStyle/>
        <a:p>
          <a:endParaRPr lang="en-US"/>
        </a:p>
      </dgm:t>
    </dgm:pt>
    <dgm:pt modelId="{5458729E-2D5C-4BD0-AC3C-44F919F900FA}" type="sibTrans" cxnId="{EA130712-A4DC-4A9E-B675-3789BBA4BC40}">
      <dgm:prSet/>
      <dgm:spPr/>
      <dgm:t>
        <a:bodyPr/>
        <a:lstStyle/>
        <a:p>
          <a:endParaRPr lang="en-US"/>
        </a:p>
      </dgm:t>
    </dgm:pt>
    <dgm:pt modelId="{8D7FCB1E-0508-45FA-86ED-5CAED595B4D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de-DE" dirty="0" err="1" smtClean="0"/>
            <a:t>extradiegetic</a:t>
          </a:r>
          <a:endParaRPr lang="en-US" dirty="0"/>
        </a:p>
      </dgm:t>
    </dgm:pt>
    <dgm:pt modelId="{C13C3444-5B34-4CC3-9329-11132852DC14}" type="parTrans" cxnId="{8DEA5326-D990-4A32-B7F3-205A771545AD}">
      <dgm:prSet/>
      <dgm:spPr/>
      <dgm:t>
        <a:bodyPr/>
        <a:lstStyle/>
        <a:p>
          <a:endParaRPr lang="en-US"/>
        </a:p>
      </dgm:t>
    </dgm:pt>
    <dgm:pt modelId="{441A9B09-52C8-428C-96C8-FD491864DA89}" type="sibTrans" cxnId="{8DEA5326-D990-4A32-B7F3-205A771545AD}">
      <dgm:prSet/>
      <dgm:spPr/>
      <dgm:t>
        <a:bodyPr/>
        <a:lstStyle/>
        <a:p>
          <a:endParaRPr lang="en-US"/>
        </a:p>
      </dgm:t>
    </dgm:pt>
    <dgm:pt modelId="{3A159C0A-C7E6-48A3-AED1-E55DC4E94E75}">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de-DE" dirty="0" err="1" smtClean="0"/>
            <a:t>ambiance</a:t>
          </a:r>
          <a:r>
            <a:rPr lang="de-DE" dirty="0" smtClean="0"/>
            <a:t> (</a:t>
          </a:r>
          <a:r>
            <a:rPr lang="de-DE" dirty="0" err="1" smtClean="0"/>
            <a:t>falsified</a:t>
          </a:r>
          <a:r>
            <a:rPr lang="de-DE" dirty="0" smtClean="0"/>
            <a:t> </a:t>
          </a:r>
          <a:r>
            <a:rPr lang="de-DE" dirty="0" err="1" smtClean="0"/>
            <a:t>space</a:t>
          </a:r>
          <a:r>
            <a:rPr lang="de-DE" dirty="0" smtClean="0"/>
            <a:t>)</a:t>
          </a:r>
          <a:endParaRPr lang="en-US" dirty="0"/>
        </a:p>
      </dgm:t>
    </dgm:pt>
    <dgm:pt modelId="{663B8D52-F4C4-49DC-8CBF-16BB8F858157}" type="parTrans" cxnId="{5B164076-ED17-4157-866D-3C0A60D7FEDB}">
      <dgm:prSet/>
      <dgm:spPr/>
      <dgm:t>
        <a:bodyPr/>
        <a:lstStyle/>
        <a:p>
          <a:endParaRPr lang="en-US"/>
        </a:p>
      </dgm:t>
    </dgm:pt>
    <dgm:pt modelId="{F889AFB4-2989-4CFD-B07C-401D237C638A}" type="sibTrans" cxnId="{5B164076-ED17-4157-866D-3C0A60D7FEDB}">
      <dgm:prSet/>
      <dgm:spPr/>
      <dgm:t>
        <a:bodyPr/>
        <a:lstStyle/>
        <a:p>
          <a:endParaRPr lang="en-US"/>
        </a:p>
      </dgm:t>
    </dgm:pt>
    <dgm:pt modelId="{777F46CB-1960-4CB2-A8DF-53D873F027F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de-DE" smtClean="0"/>
            <a:t>cues</a:t>
          </a:r>
          <a:endParaRPr lang="en-US"/>
        </a:p>
      </dgm:t>
    </dgm:pt>
    <dgm:pt modelId="{290B8293-8D21-40C3-9330-00D5042DDA31}" type="parTrans" cxnId="{46257A36-158F-4DCB-80C8-259C9BEEE315}">
      <dgm:prSet/>
      <dgm:spPr/>
      <dgm:t>
        <a:bodyPr/>
        <a:lstStyle/>
        <a:p>
          <a:endParaRPr lang="en-US"/>
        </a:p>
      </dgm:t>
    </dgm:pt>
    <dgm:pt modelId="{0B765309-07FE-4707-8605-9AB2B8ED6773}" type="sibTrans" cxnId="{46257A36-158F-4DCB-80C8-259C9BEEE315}">
      <dgm:prSet/>
      <dgm:spPr/>
      <dgm:t>
        <a:bodyPr/>
        <a:lstStyle/>
        <a:p>
          <a:endParaRPr lang="en-US"/>
        </a:p>
      </dgm:t>
    </dgm:pt>
    <dgm:pt modelId="{FDFBB8C4-19B8-434C-9346-BA19744DDAB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de-DE" dirty="0" err="1" smtClean="0"/>
            <a:t>dialogue</a:t>
          </a:r>
          <a:endParaRPr lang="en-US" dirty="0"/>
        </a:p>
      </dgm:t>
    </dgm:pt>
    <dgm:pt modelId="{10DAF08E-05E3-4AD2-9AB6-84E7F614D315}" type="parTrans" cxnId="{7888BA3D-F7A1-4707-A73C-86FEABA570DC}">
      <dgm:prSet/>
      <dgm:spPr/>
      <dgm:t>
        <a:bodyPr/>
        <a:lstStyle/>
        <a:p>
          <a:endParaRPr lang="en-US"/>
        </a:p>
      </dgm:t>
    </dgm:pt>
    <dgm:pt modelId="{30EC3339-ADD8-49DE-8C40-9DDF44413B50}" type="sibTrans" cxnId="{7888BA3D-F7A1-4707-A73C-86FEABA570DC}">
      <dgm:prSet/>
      <dgm:spPr/>
      <dgm:t>
        <a:bodyPr/>
        <a:lstStyle/>
        <a:p>
          <a:endParaRPr lang="en-US"/>
        </a:p>
      </dgm:t>
    </dgm:pt>
    <dgm:pt modelId="{653ADEA0-B32E-4891-A806-B9C17DABC04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de-DE" dirty="0" err="1" smtClean="0"/>
            <a:t>music</a:t>
          </a:r>
          <a:endParaRPr lang="en-US" dirty="0"/>
        </a:p>
      </dgm:t>
    </dgm:pt>
    <dgm:pt modelId="{09C03103-A3CA-4781-940E-03DB8258FA8D}" type="parTrans" cxnId="{6239BB3F-3837-47C9-BC60-FE2900F4D15F}">
      <dgm:prSet/>
      <dgm:spPr/>
      <dgm:t>
        <a:bodyPr/>
        <a:lstStyle/>
        <a:p>
          <a:endParaRPr lang="en-US"/>
        </a:p>
      </dgm:t>
    </dgm:pt>
    <dgm:pt modelId="{E0C81BD1-7A8B-46B3-A252-87788EACB9EB}" type="sibTrans" cxnId="{6239BB3F-3837-47C9-BC60-FE2900F4D15F}">
      <dgm:prSet/>
      <dgm:spPr/>
      <dgm:t>
        <a:bodyPr/>
        <a:lstStyle/>
        <a:p>
          <a:endParaRPr lang="en-US"/>
        </a:p>
      </dgm:t>
    </dgm:pt>
    <dgm:pt modelId="{7066B758-31B1-4510-941D-13A30C0CA010}" type="pres">
      <dgm:prSet presAssocID="{E579EE68-E808-46F0-8D0C-D33FA859DB10}" presName="Name0" presStyleCnt="0">
        <dgm:presLayoutVars>
          <dgm:chPref val="1"/>
          <dgm:dir/>
          <dgm:animOne val="branch"/>
          <dgm:animLvl val="lvl"/>
          <dgm:resizeHandles/>
        </dgm:presLayoutVars>
      </dgm:prSet>
      <dgm:spPr/>
      <dgm:t>
        <a:bodyPr/>
        <a:lstStyle/>
        <a:p>
          <a:endParaRPr lang="en-US"/>
        </a:p>
      </dgm:t>
    </dgm:pt>
    <dgm:pt modelId="{5245828B-5587-48BE-837C-2D898D83287E}" type="pres">
      <dgm:prSet presAssocID="{6FFCA7D3-E68E-4D66-9881-9969BD2E8FB3}" presName="vertOne" presStyleCnt="0"/>
      <dgm:spPr/>
    </dgm:pt>
    <dgm:pt modelId="{4CDD9AA0-1B60-4153-AD47-F8AA33953C8E}" type="pres">
      <dgm:prSet presAssocID="{6FFCA7D3-E68E-4D66-9881-9969BD2E8FB3}" presName="txOne" presStyleLbl="node0" presStyleIdx="0" presStyleCnt="2">
        <dgm:presLayoutVars>
          <dgm:chPref val="3"/>
        </dgm:presLayoutVars>
      </dgm:prSet>
      <dgm:spPr/>
      <dgm:t>
        <a:bodyPr/>
        <a:lstStyle/>
        <a:p>
          <a:endParaRPr lang="en-US"/>
        </a:p>
      </dgm:t>
    </dgm:pt>
    <dgm:pt modelId="{EF475322-60BE-4E6B-9BBC-FFEDCF2A601E}" type="pres">
      <dgm:prSet presAssocID="{6FFCA7D3-E68E-4D66-9881-9969BD2E8FB3}" presName="parTransOne" presStyleCnt="0"/>
      <dgm:spPr/>
    </dgm:pt>
    <dgm:pt modelId="{534A8A62-B302-4B2F-9D65-E0E0FF2EE26C}" type="pres">
      <dgm:prSet presAssocID="{6FFCA7D3-E68E-4D66-9881-9969BD2E8FB3}" presName="horzOne" presStyleCnt="0"/>
      <dgm:spPr/>
    </dgm:pt>
    <dgm:pt modelId="{B9F91C76-C9F8-4C00-BCAF-9C4B4CE058EE}" type="pres">
      <dgm:prSet presAssocID="{56E3A6B8-D3E6-435C-8949-08B3CF037435}" presName="vertTwo" presStyleCnt="0"/>
      <dgm:spPr/>
    </dgm:pt>
    <dgm:pt modelId="{B28BE25E-EA01-4590-9BCA-E888C0D61F6E}" type="pres">
      <dgm:prSet presAssocID="{56E3A6B8-D3E6-435C-8949-08B3CF037435}" presName="txTwo" presStyleLbl="node2" presStyleIdx="0" presStyleCnt="8">
        <dgm:presLayoutVars>
          <dgm:chPref val="3"/>
        </dgm:presLayoutVars>
      </dgm:prSet>
      <dgm:spPr/>
      <dgm:t>
        <a:bodyPr/>
        <a:lstStyle/>
        <a:p>
          <a:endParaRPr lang="en-US"/>
        </a:p>
      </dgm:t>
    </dgm:pt>
    <dgm:pt modelId="{ABD0BA13-11F9-4BE0-B5BE-758CF28A7EC8}" type="pres">
      <dgm:prSet presAssocID="{56E3A6B8-D3E6-435C-8949-08B3CF037435}" presName="horzTwo" presStyleCnt="0"/>
      <dgm:spPr/>
    </dgm:pt>
    <dgm:pt modelId="{67C77312-1054-46B9-9CBA-62213391A12F}" type="pres">
      <dgm:prSet presAssocID="{BC431504-D8CD-4E67-BC04-845792412028}" presName="sibSpaceTwo" presStyleCnt="0"/>
      <dgm:spPr/>
    </dgm:pt>
    <dgm:pt modelId="{E540E0C5-C935-4FB8-BFFF-964C14404AE7}" type="pres">
      <dgm:prSet presAssocID="{2FDA8039-F46A-4491-9D51-A51A906AC939}" presName="vertTwo" presStyleCnt="0"/>
      <dgm:spPr/>
    </dgm:pt>
    <dgm:pt modelId="{B05C20D2-5C4A-4604-B183-B1EA73C9914E}" type="pres">
      <dgm:prSet presAssocID="{2FDA8039-F46A-4491-9D51-A51A906AC939}" presName="txTwo" presStyleLbl="node2" presStyleIdx="1" presStyleCnt="8">
        <dgm:presLayoutVars>
          <dgm:chPref val="3"/>
        </dgm:presLayoutVars>
      </dgm:prSet>
      <dgm:spPr/>
      <dgm:t>
        <a:bodyPr/>
        <a:lstStyle/>
        <a:p>
          <a:endParaRPr lang="en-US"/>
        </a:p>
      </dgm:t>
    </dgm:pt>
    <dgm:pt modelId="{A77ADBB7-993D-4C0D-BFF3-8DBA6CD2A400}" type="pres">
      <dgm:prSet presAssocID="{2FDA8039-F46A-4491-9D51-A51A906AC939}" presName="horzTwo" presStyleCnt="0"/>
      <dgm:spPr/>
    </dgm:pt>
    <dgm:pt modelId="{CB79ED7C-13B6-4846-A7B5-8CA36279C53C}" type="pres">
      <dgm:prSet presAssocID="{6376E49A-FA54-4B9D-A33F-3716E77CEEF8}" presName="sibSpaceTwo" presStyleCnt="0"/>
      <dgm:spPr/>
    </dgm:pt>
    <dgm:pt modelId="{D2F3FB65-A58B-41AF-A399-6D1CE34CF326}" type="pres">
      <dgm:prSet presAssocID="{69FC6D76-5004-430B-B20A-AC45EE8B98F0}" presName="vertTwo" presStyleCnt="0"/>
      <dgm:spPr/>
    </dgm:pt>
    <dgm:pt modelId="{5F47DA8C-DFA2-4187-B1AB-CD8956F6E291}" type="pres">
      <dgm:prSet presAssocID="{69FC6D76-5004-430B-B20A-AC45EE8B98F0}" presName="txTwo" presStyleLbl="node2" presStyleIdx="2" presStyleCnt="8">
        <dgm:presLayoutVars>
          <dgm:chPref val="3"/>
        </dgm:presLayoutVars>
      </dgm:prSet>
      <dgm:spPr/>
      <dgm:t>
        <a:bodyPr/>
        <a:lstStyle/>
        <a:p>
          <a:endParaRPr lang="en-US"/>
        </a:p>
      </dgm:t>
    </dgm:pt>
    <dgm:pt modelId="{FEBE9EA6-334C-4308-AAF6-0F14484C46CA}" type="pres">
      <dgm:prSet presAssocID="{69FC6D76-5004-430B-B20A-AC45EE8B98F0}" presName="horzTwo" presStyleCnt="0"/>
      <dgm:spPr/>
    </dgm:pt>
    <dgm:pt modelId="{678DADC0-9C4E-40AD-9279-BDCF0E0EA0D4}" type="pres">
      <dgm:prSet presAssocID="{FDDCCC6F-DBCC-4D0A-97AD-85CE19A496FD}" presName="sibSpaceTwo" presStyleCnt="0"/>
      <dgm:spPr/>
    </dgm:pt>
    <dgm:pt modelId="{72FD514D-80E1-41F0-801D-FCCE1842BFB5}" type="pres">
      <dgm:prSet presAssocID="{FB142E12-3CB4-4FCD-B9D1-8A5E88FF8F46}" presName="vertTwo" presStyleCnt="0"/>
      <dgm:spPr/>
    </dgm:pt>
    <dgm:pt modelId="{6C33B87D-6ECB-4249-8765-B7481C927740}" type="pres">
      <dgm:prSet presAssocID="{FB142E12-3CB4-4FCD-B9D1-8A5E88FF8F46}" presName="txTwo" presStyleLbl="node2" presStyleIdx="3" presStyleCnt="8">
        <dgm:presLayoutVars>
          <dgm:chPref val="3"/>
        </dgm:presLayoutVars>
      </dgm:prSet>
      <dgm:spPr/>
      <dgm:t>
        <a:bodyPr/>
        <a:lstStyle/>
        <a:p>
          <a:endParaRPr lang="en-US"/>
        </a:p>
      </dgm:t>
    </dgm:pt>
    <dgm:pt modelId="{C83435B1-9EDC-4198-B993-EB5D29139DB4}" type="pres">
      <dgm:prSet presAssocID="{FB142E12-3CB4-4FCD-B9D1-8A5E88FF8F46}" presName="horzTwo" presStyleCnt="0"/>
      <dgm:spPr/>
    </dgm:pt>
    <dgm:pt modelId="{21A98C10-37F5-4EA6-9EEF-1C3C986A7FAE}" type="pres">
      <dgm:prSet presAssocID="{919F5C7E-FB5D-4E9F-B4BF-AA6F2BD31E62}" presName="sibSpaceOne" presStyleCnt="0"/>
      <dgm:spPr/>
    </dgm:pt>
    <dgm:pt modelId="{A948F6F0-3812-44C8-AF87-C48F0AFEC942}" type="pres">
      <dgm:prSet presAssocID="{8D7FCB1E-0508-45FA-86ED-5CAED595B4DA}" presName="vertOne" presStyleCnt="0"/>
      <dgm:spPr/>
    </dgm:pt>
    <dgm:pt modelId="{48ABE4BF-B8CC-4709-BFD2-216C911B2BED}" type="pres">
      <dgm:prSet presAssocID="{8D7FCB1E-0508-45FA-86ED-5CAED595B4DA}" presName="txOne" presStyleLbl="node0" presStyleIdx="1" presStyleCnt="2">
        <dgm:presLayoutVars>
          <dgm:chPref val="3"/>
        </dgm:presLayoutVars>
      </dgm:prSet>
      <dgm:spPr/>
      <dgm:t>
        <a:bodyPr/>
        <a:lstStyle/>
        <a:p>
          <a:endParaRPr lang="en-US"/>
        </a:p>
      </dgm:t>
    </dgm:pt>
    <dgm:pt modelId="{3019B7AC-AAAA-4489-8EB6-528E0CE52296}" type="pres">
      <dgm:prSet presAssocID="{8D7FCB1E-0508-45FA-86ED-5CAED595B4DA}" presName="parTransOne" presStyleCnt="0"/>
      <dgm:spPr/>
    </dgm:pt>
    <dgm:pt modelId="{110CCD63-1611-4B2D-AD11-04533EA09B8F}" type="pres">
      <dgm:prSet presAssocID="{8D7FCB1E-0508-45FA-86ED-5CAED595B4DA}" presName="horzOne" presStyleCnt="0"/>
      <dgm:spPr/>
    </dgm:pt>
    <dgm:pt modelId="{931E44D6-4869-421E-AC72-9514846089C9}" type="pres">
      <dgm:prSet presAssocID="{3A159C0A-C7E6-48A3-AED1-E55DC4E94E75}" presName="vertTwo" presStyleCnt="0"/>
      <dgm:spPr/>
    </dgm:pt>
    <dgm:pt modelId="{82996A59-F317-4597-BFC6-F9882899412F}" type="pres">
      <dgm:prSet presAssocID="{3A159C0A-C7E6-48A3-AED1-E55DC4E94E75}" presName="txTwo" presStyleLbl="node2" presStyleIdx="4" presStyleCnt="8">
        <dgm:presLayoutVars>
          <dgm:chPref val="3"/>
        </dgm:presLayoutVars>
      </dgm:prSet>
      <dgm:spPr/>
      <dgm:t>
        <a:bodyPr/>
        <a:lstStyle/>
        <a:p>
          <a:endParaRPr lang="en-US"/>
        </a:p>
      </dgm:t>
    </dgm:pt>
    <dgm:pt modelId="{4A41880C-618C-4047-BE4D-AA081A102351}" type="pres">
      <dgm:prSet presAssocID="{3A159C0A-C7E6-48A3-AED1-E55DC4E94E75}" presName="horzTwo" presStyleCnt="0"/>
      <dgm:spPr/>
    </dgm:pt>
    <dgm:pt modelId="{AB656119-C6B8-4F9E-98D5-7E7F24036514}" type="pres">
      <dgm:prSet presAssocID="{F889AFB4-2989-4CFD-B07C-401D237C638A}" presName="sibSpaceTwo" presStyleCnt="0"/>
      <dgm:spPr/>
    </dgm:pt>
    <dgm:pt modelId="{671BEB34-887D-492A-A2E8-8634937E581E}" type="pres">
      <dgm:prSet presAssocID="{777F46CB-1960-4CB2-A8DF-53D873F027F9}" presName="vertTwo" presStyleCnt="0"/>
      <dgm:spPr/>
    </dgm:pt>
    <dgm:pt modelId="{920328C6-B2AC-47CC-8681-9C8B8999085C}" type="pres">
      <dgm:prSet presAssocID="{777F46CB-1960-4CB2-A8DF-53D873F027F9}" presName="txTwo" presStyleLbl="node2" presStyleIdx="5" presStyleCnt="8">
        <dgm:presLayoutVars>
          <dgm:chPref val="3"/>
        </dgm:presLayoutVars>
      </dgm:prSet>
      <dgm:spPr/>
      <dgm:t>
        <a:bodyPr/>
        <a:lstStyle/>
        <a:p>
          <a:endParaRPr lang="en-US"/>
        </a:p>
      </dgm:t>
    </dgm:pt>
    <dgm:pt modelId="{710B6A5A-F9F0-4EE2-823A-D06C243DDB25}" type="pres">
      <dgm:prSet presAssocID="{777F46CB-1960-4CB2-A8DF-53D873F027F9}" presName="horzTwo" presStyleCnt="0"/>
      <dgm:spPr/>
    </dgm:pt>
    <dgm:pt modelId="{07CEF27D-D0E5-45F0-A4C6-675EB7F51BA3}" type="pres">
      <dgm:prSet presAssocID="{0B765309-07FE-4707-8605-9AB2B8ED6773}" presName="sibSpaceTwo" presStyleCnt="0"/>
      <dgm:spPr/>
    </dgm:pt>
    <dgm:pt modelId="{0E175655-F665-473D-9DD0-1BF2F0CEC410}" type="pres">
      <dgm:prSet presAssocID="{FDFBB8C4-19B8-434C-9346-BA19744DDABE}" presName="vertTwo" presStyleCnt="0"/>
      <dgm:spPr/>
    </dgm:pt>
    <dgm:pt modelId="{E22E82DD-5082-4903-8E4C-9F6314398085}" type="pres">
      <dgm:prSet presAssocID="{FDFBB8C4-19B8-434C-9346-BA19744DDABE}" presName="txTwo" presStyleLbl="node2" presStyleIdx="6" presStyleCnt="8">
        <dgm:presLayoutVars>
          <dgm:chPref val="3"/>
        </dgm:presLayoutVars>
      </dgm:prSet>
      <dgm:spPr/>
      <dgm:t>
        <a:bodyPr/>
        <a:lstStyle/>
        <a:p>
          <a:endParaRPr lang="en-US"/>
        </a:p>
      </dgm:t>
    </dgm:pt>
    <dgm:pt modelId="{511B9278-3E8E-4822-8B17-F75BE36421D2}" type="pres">
      <dgm:prSet presAssocID="{FDFBB8C4-19B8-434C-9346-BA19744DDABE}" presName="horzTwo" presStyleCnt="0"/>
      <dgm:spPr/>
    </dgm:pt>
    <dgm:pt modelId="{B1D43EBE-9546-4778-8043-6321CAAFD67F}" type="pres">
      <dgm:prSet presAssocID="{30EC3339-ADD8-49DE-8C40-9DDF44413B50}" presName="sibSpaceTwo" presStyleCnt="0"/>
      <dgm:spPr/>
    </dgm:pt>
    <dgm:pt modelId="{FC8B7F21-2C93-4943-A8C7-232E797B5AA3}" type="pres">
      <dgm:prSet presAssocID="{653ADEA0-B32E-4891-A806-B9C17DABC049}" presName="vertTwo" presStyleCnt="0"/>
      <dgm:spPr/>
    </dgm:pt>
    <dgm:pt modelId="{0EF661B3-8259-4BC4-A605-52913DDDF966}" type="pres">
      <dgm:prSet presAssocID="{653ADEA0-B32E-4891-A806-B9C17DABC049}" presName="txTwo" presStyleLbl="node2" presStyleIdx="7" presStyleCnt="8">
        <dgm:presLayoutVars>
          <dgm:chPref val="3"/>
        </dgm:presLayoutVars>
      </dgm:prSet>
      <dgm:spPr/>
      <dgm:t>
        <a:bodyPr/>
        <a:lstStyle/>
        <a:p>
          <a:endParaRPr lang="en-US"/>
        </a:p>
      </dgm:t>
    </dgm:pt>
    <dgm:pt modelId="{14E329C2-FA86-4780-A02A-11DA8C53261D}" type="pres">
      <dgm:prSet presAssocID="{653ADEA0-B32E-4891-A806-B9C17DABC049}" presName="horzTwo" presStyleCnt="0"/>
      <dgm:spPr/>
    </dgm:pt>
  </dgm:ptLst>
  <dgm:cxnLst>
    <dgm:cxn modelId="{A49BA718-74DF-483A-87AF-17C4D843A8BA}" type="presOf" srcId="{3A159C0A-C7E6-48A3-AED1-E55DC4E94E75}" destId="{82996A59-F317-4597-BFC6-F9882899412F}" srcOrd="0" destOrd="0" presId="urn:microsoft.com/office/officeart/2005/8/layout/hierarchy4"/>
    <dgm:cxn modelId="{C19071C8-DAAB-4E94-8B52-3BDA9F26CD43}" srcId="{6FFCA7D3-E68E-4D66-9881-9969BD2E8FB3}" destId="{69FC6D76-5004-430B-B20A-AC45EE8B98F0}" srcOrd="2" destOrd="0" parTransId="{59F53794-21F1-4C1A-9F5E-C72D4F3CCCB0}" sibTransId="{FDDCCC6F-DBCC-4D0A-97AD-85CE19A496FD}"/>
    <dgm:cxn modelId="{838C72DC-0C5C-4DA6-B8AA-59DF495C83FC}" type="presOf" srcId="{653ADEA0-B32E-4891-A806-B9C17DABC049}" destId="{0EF661B3-8259-4BC4-A605-52913DDDF966}" srcOrd="0" destOrd="0" presId="urn:microsoft.com/office/officeart/2005/8/layout/hierarchy4"/>
    <dgm:cxn modelId="{31F0E796-5208-4C00-98D1-B1FCB1067D58}" type="presOf" srcId="{2FDA8039-F46A-4491-9D51-A51A906AC939}" destId="{B05C20D2-5C4A-4604-B183-B1EA73C9914E}" srcOrd="0" destOrd="0" presId="urn:microsoft.com/office/officeart/2005/8/layout/hierarchy4"/>
    <dgm:cxn modelId="{3DCB9718-8072-49B1-84EF-44BE8253F589}" srcId="{6FFCA7D3-E68E-4D66-9881-9969BD2E8FB3}" destId="{56E3A6B8-D3E6-435C-8949-08B3CF037435}" srcOrd="0" destOrd="0" parTransId="{63589951-00F7-4F2B-9359-069BA4B22659}" sibTransId="{BC431504-D8CD-4E67-BC04-845792412028}"/>
    <dgm:cxn modelId="{ACDAA6D3-243E-4CE0-8DA1-723BADA81E5D}" type="presOf" srcId="{FDFBB8C4-19B8-434C-9346-BA19744DDABE}" destId="{E22E82DD-5082-4903-8E4C-9F6314398085}" srcOrd="0" destOrd="0" presId="urn:microsoft.com/office/officeart/2005/8/layout/hierarchy4"/>
    <dgm:cxn modelId="{94A52237-2C58-421C-ADB4-A508437608F3}" type="presOf" srcId="{777F46CB-1960-4CB2-A8DF-53D873F027F9}" destId="{920328C6-B2AC-47CC-8681-9C8B8999085C}" srcOrd="0" destOrd="0" presId="urn:microsoft.com/office/officeart/2005/8/layout/hierarchy4"/>
    <dgm:cxn modelId="{DDA19913-4814-4D41-B697-F769F5FD6AAB}" srcId="{E579EE68-E808-46F0-8D0C-D33FA859DB10}" destId="{6FFCA7D3-E68E-4D66-9881-9969BD2E8FB3}" srcOrd="0" destOrd="0" parTransId="{33F2B9A3-6F99-4104-B50E-BC2F156516D6}" sibTransId="{919F5C7E-FB5D-4E9F-B4BF-AA6F2BD31E62}"/>
    <dgm:cxn modelId="{FEBBBD64-2C07-4CFD-A908-60798058F304}" srcId="{6FFCA7D3-E68E-4D66-9881-9969BD2E8FB3}" destId="{2FDA8039-F46A-4491-9D51-A51A906AC939}" srcOrd="1" destOrd="0" parTransId="{DAA0BDFD-4356-412B-9400-A500DA42C0C6}" sibTransId="{6376E49A-FA54-4B9D-A33F-3716E77CEEF8}"/>
    <dgm:cxn modelId="{7888BA3D-F7A1-4707-A73C-86FEABA570DC}" srcId="{8D7FCB1E-0508-45FA-86ED-5CAED595B4DA}" destId="{FDFBB8C4-19B8-434C-9346-BA19744DDABE}" srcOrd="2" destOrd="0" parTransId="{10DAF08E-05E3-4AD2-9AB6-84E7F614D315}" sibTransId="{30EC3339-ADD8-49DE-8C40-9DDF44413B50}"/>
    <dgm:cxn modelId="{3E07F77E-6142-4CE6-86D7-2AE6E58BC1B9}" type="presOf" srcId="{FB142E12-3CB4-4FCD-B9D1-8A5E88FF8F46}" destId="{6C33B87D-6ECB-4249-8765-B7481C927740}" srcOrd="0" destOrd="0" presId="urn:microsoft.com/office/officeart/2005/8/layout/hierarchy4"/>
    <dgm:cxn modelId="{46257A36-158F-4DCB-80C8-259C9BEEE315}" srcId="{8D7FCB1E-0508-45FA-86ED-5CAED595B4DA}" destId="{777F46CB-1960-4CB2-A8DF-53D873F027F9}" srcOrd="1" destOrd="0" parTransId="{290B8293-8D21-40C3-9330-00D5042DDA31}" sibTransId="{0B765309-07FE-4707-8605-9AB2B8ED6773}"/>
    <dgm:cxn modelId="{EA130712-A4DC-4A9E-B675-3789BBA4BC40}" srcId="{6FFCA7D3-E68E-4D66-9881-9969BD2E8FB3}" destId="{FB142E12-3CB4-4FCD-B9D1-8A5E88FF8F46}" srcOrd="3" destOrd="0" parTransId="{C2B90E18-4710-461C-898F-5273646E18DC}" sibTransId="{5458729E-2D5C-4BD0-AC3C-44F919F900FA}"/>
    <dgm:cxn modelId="{6239BB3F-3837-47C9-BC60-FE2900F4D15F}" srcId="{8D7FCB1E-0508-45FA-86ED-5CAED595B4DA}" destId="{653ADEA0-B32E-4891-A806-B9C17DABC049}" srcOrd="3" destOrd="0" parTransId="{09C03103-A3CA-4781-940E-03DB8258FA8D}" sibTransId="{E0C81BD1-7A8B-46B3-A252-87788EACB9EB}"/>
    <dgm:cxn modelId="{5B164076-ED17-4157-866D-3C0A60D7FEDB}" srcId="{8D7FCB1E-0508-45FA-86ED-5CAED595B4DA}" destId="{3A159C0A-C7E6-48A3-AED1-E55DC4E94E75}" srcOrd="0" destOrd="0" parTransId="{663B8D52-F4C4-49DC-8CBF-16BB8F858157}" sibTransId="{F889AFB4-2989-4CFD-B07C-401D237C638A}"/>
    <dgm:cxn modelId="{EC030C25-906F-4117-BDBE-19BA56CE75EE}" type="presOf" srcId="{E579EE68-E808-46F0-8D0C-D33FA859DB10}" destId="{7066B758-31B1-4510-941D-13A30C0CA010}" srcOrd="0" destOrd="0" presId="urn:microsoft.com/office/officeart/2005/8/layout/hierarchy4"/>
    <dgm:cxn modelId="{C6AB1503-B530-4526-9A76-8DCCB9E012E1}" type="presOf" srcId="{69FC6D76-5004-430B-B20A-AC45EE8B98F0}" destId="{5F47DA8C-DFA2-4187-B1AB-CD8956F6E291}" srcOrd="0" destOrd="0" presId="urn:microsoft.com/office/officeart/2005/8/layout/hierarchy4"/>
    <dgm:cxn modelId="{6CD8D8B8-BE4C-4AF1-8B8F-BA9F21385B2B}" type="presOf" srcId="{6FFCA7D3-E68E-4D66-9881-9969BD2E8FB3}" destId="{4CDD9AA0-1B60-4153-AD47-F8AA33953C8E}" srcOrd="0" destOrd="0" presId="urn:microsoft.com/office/officeart/2005/8/layout/hierarchy4"/>
    <dgm:cxn modelId="{E3026F95-A79F-483F-9142-D5EBC5DCE6CB}" type="presOf" srcId="{56E3A6B8-D3E6-435C-8949-08B3CF037435}" destId="{B28BE25E-EA01-4590-9BCA-E888C0D61F6E}" srcOrd="0" destOrd="0" presId="urn:microsoft.com/office/officeart/2005/8/layout/hierarchy4"/>
    <dgm:cxn modelId="{8DEA5326-D990-4A32-B7F3-205A771545AD}" srcId="{E579EE68-E808-46F0-8D0C-D33FA859DB10}" destId="{8D7FCB1E-0508-45FA-86ED-5CAED595B4DA}" srcOrd="1" destOrd="0" parTransId="{C13C3444-5B34-4CC3-9329-11132852DC14}" sibTransId="{441A9B09-52C8-428C-96C8-FD491864DA89}"/>
    <dgm:cxn modelId="{57A47664-FF5B-40DD-872D-BD6B9B86A6BE}" type="presOf" srcId="{8D7FCB1E-0508-45FA-86ED-5CAED595B4DA}" destId="{48ABE4BF-B8CC-4709-BFD2-216C911B2BED}" srcOrd="0" destOrd="0" presId="urn:microsoft.com/office/officeart/2005/8/layout/hierarchy4"/>
    <dgm:cxn modelId="{4615BDE5-617B-43F2-8B21-E3C20F02C873}" type="presParOf" srcId="{7066B758-31B1-4510-941D-13A30C0CA010}" destId="{5245828B-5587-48BE-837C-2D898D83287E}" srcOrd="0" destOrd="0" presId="urn:microsoft.com/office/officeart/2005/8/layout/hierarchy4"/>
    <dgm:cxn modelId="{49F16709-F676-4D1E-AB6E-C07C24FF55BB}" type="presParOf" srcId="{5245828B-5587-48BE-837C-2D898D83287E}" destId="{4CDD9AA0-1B60-4153-AD47-F8AA33953C8E}" srcOrd="0" destOrd="0" presId="urn:microsoft.com/office/officeart/2005/8/layout/hierarchy4"/>
    <dgm:cxn modelId="{32D43578-B200-447E-BA77-C656FE41561D}" type="presParOf" srcId="{5245828B-5587-48BE-837C-2D898D83287E}" destId="{EF475322-60BE-4E6B-9BBC-FFEDCF2A601E}" srcOrd="1" destOrd="0" presId="urn:microsoft.com/office/officeart/2005/8/layout/hierarchy4"/>
    <dgm:cxn modelId="{3016FBF9-3116-422E-A42D-1961FBC391BB}" type="presParOf" srcId="{5245828B-5587-48BE-837C-2D898D83287E}" destId="{534A8A62-B302-4B2F-9D65-E0E0FF2EE26C}" srcOrd="2" destOrd="0" presId="urn:microsoft.com/office/officeart/2005/8/layout/hierarchy4"/>
    <dgm:cxn modelId="{A26A4B57-D538-43FD-ABC7-2B496A499576}" type="presParOf" srcId="{534A8A62-B302-4B2F-9D65-E0E0FF2EE26C}" destId="{B9F91C76-C9F8-4C00-BCAF-9C4B4CE058EE}" srcOrd="0" destOrd="0" presId="urn:microsoft.com/office/officeart/2005/8/layout/hierarchy4"/>
    <dgm:cxn modelId="{52B1F81B-FA9F-4A11-B8DF-8EA1F67570CE}" type="presParOf" srcId="{B9F91C76-C9F8-4C00-BCAF-9C4B4CE058EE}" destId="{B28BE25E-EA01-4590-9BCA-E888C0D61F6E}" srcOrd="0" destOrd="0" presId="urn:microsoft.com/office/officeart/2005/8/layout/hierarchy4"/>
    <dgm:cxn modelId="{BA050920-5449-4AC3-A0C3-C761373DFCA7}" type="presParOf" srcId="{B9F91C76-C9F8-4C00-BCAF-9C4B4CE058EE}" destId="{ABD0BA13-11F9-4BE0-B5BE-758CF28A7EC8}" srcOrd="1" destOrd="0" presId="urn:microsoft.com/office/officeart/2005/8/layout/hierarchy4"/>
    <dgm:cxn modelId="{06067289-369F-4F44-A452-AB3EC239AFD9}" type="presParOf" srcId="{534A8A62-B302-4B2F-9D65-E0E0FF2EE26C}" destId="{67C77312-1054-46B9-9CBA-62213391A12F}" srcOrd="1" destOrd="0" presId="urn:microsoft.com/office/officeart/2005/8/layout/hierarchy4"/>
    <dgm:cxn modelId="{35E9DD44-F7A6-450D-9297-9ED71BD43B7B}" type="presParOf" srcId="{534A8A62-B302-4B2F-9D65-E0E0FF2EE26C}" destId="{E540E0C5-C935-4FB8-BFFF-964C14404AE7}" srcOrd="2" destOrd="0" presId="urn:microsoft.com/office/officeart/2005/8/layout/hierarchy4"/>
    <dgm:cxn modelId="{FFE2AD0C-D905-4491-80E2-4624A0C9010F}" type="presParOf" srcId="{E540E0C5-C935-4FB8-BFFF-964C14404AE7}" destId="{B05C20D2-5C4A-4604-B183-B1EA73C9914E}" srcOrd="0" destOrd="0" presId="urn:microsoft.com/office/officeart/2005/8/layout/hierarchy4"/>
    <dgm:cxn modelId="{29B47CFD-991F-4E92-88F7-8D57BC459E1C}" type="presParOf" srcId="{E540E0C5-C935-4FB8-BFFF-964C14404AE7}" destId="{A77ADBB7-993D-4C0D-BFF3-8DBA6CD2A400}" srcOrd="1" destOrd="0" presId="urn:microsoft.com/office/officeart/2005/8/layout/hierarchy4"/>
    <dgm:cxn modelId="{FB2D76BB-EFA1-4C53-AD5B-74B7721BEAEE}" type="presParOf" srcId="{534A8A62-B302-4B2F-9D65-E0E0FF2EE26C}" destId="{CB79ED7C-13B6-4846-A7B5-8CA36279C53C}" srcOrd="3" destOrd="0" presId="urn:microsoft.com/office/officeart/2005/8/layout/hierarchy4"/>
    <dgm:cxn modelId="{3B180672-129F-4440-BDC0-ABA35A120141}" type="presParOf" srcId="{534A8A62-B302-4B2F-9D65-E0E0FF2EE26C}" destId="{D2F3FB65-A58B-41AF-A399-6D1CE34CF326}" srcOrd="4" destOrd="0" presId="urn:microsoft.com/office/officeart/2005/8/layout/hierarchy4"/>
    <dgm:cxn modelId="{23E535E0-82D8-46DB-BB07-8F8B48B9C5CB}" type="presParOf" srcId="{D2F3FB65-A58B-41AF-A399-6D1CE34CF326}" destId="{5F47DA8C-DFA2-4187-B1AB-CD8956F6E291}" srcOrd="0" destOrd="0" presId="urn:microsoft.com/office/officeart/2005/8/layout/hierarchy4"/>
    <dgm:cxn modelId="{4832C54F-5F6C-4B80-9579-8052F7EF147D}" type="presParOf" srcId="{D2F3FB65-A58B-41AF-A399-6D1CE34CF326}" destId="{FEBE9EA6-334C-4308-AAF6-0F14484C46CA}" srcOrd="1" destOrd="0" presId="urn:microsoft.com/office/officeart/2005/8/layout/hierarchy4"/>
    <dgm:cxn modelId="{70BA5D48-3CD4-486E-BC3D-25B8A8D69449}" type="presParOf" srcId="{534A8A62-B302-4B2F-9D65-E0E0FF2EE26C}" destId="{678DADC0-9C4E-40AD-9279-BDCF0E0EA0D4}" srcOrd="5" destOrd="0" presId="urn:microsoft.com/office/officeart/2005/8/layout/hierarchy4"/>
    <dgm:cxn modelId="{E7906A3C-4DFD-47E8-BD00-EF015D5DFA52}" type="presParOf" srcId="{534A8A62-B302-4B2F-9D65-E0E0FF2EE26C}" destId="{72FD514D-80E1-41F0-801D-FCCE1842BFB5}" srcOrd="6" destOrd="0" presId="urn:microsoft.com/office/officeart/2005/8/layout/hierarchy4"/>
    <dgm:cxn modelId="{D10C15B6-0E9F-4181-9BAB-D73DE2D6DC70}" type="presParOf" srcId="{72FD514D-80E1-41F0-801D-FCCE1842BFB5}" destId="{6C33B87D-6ECB-4249-8765-B7481C927740}" srcOrd="0" destOrd="0" presId="urn:microsoft.com/office/officeart/2005/8/layout/hierarchy4"/>
    <dgm:cxn modelId="{08230A9E-A5BA-4259-9511-927CDC5DD44F}" type="presParOf" srcId="{72FD514D-80E1-41F0-801D-FCCE1842BFB5}" destId="{C83435B1-9EDC-4198-B993-EB5D29139DB4}" srcOrd="1" destOrd="0" presId="urn:microsoft.com/office/officeart/2005/8/layout/hierarchy4"/>
    <dgm:cxn modelId="{64C51A47-454C-43C0-A655-C5612A63C739}" type="presParOf" srcId="{7066B758-31B1-4510-941D-13A30C0CA010}" destId="{21A98C10-37F5-4EA6-9EEF-1C3C986A7FAE}" srcOrd="1" destOrd="0" presId="urn:microsoft.com/office/officeart/2005/8/layout/hierarchy4"/>
    <dgm:cxn modelId="{FCA9A603-53A5-4DD2-83EB-D1F9AE8F7C86}" type="presParOf" srcId="{7066B758-31B1-4510-941D-13A30C0CA010}" destId="{A948F6F0-3812-44C8-AF87-C48F0AFEC942}" srcOrd="2" destOrd="0" presId="urn:microsoft.com/office/officeart/2005/8/layout/hierarchy4"/>
    <dgm:cxn modelId="{12BE6E51-BC02-4D18-8FDA-9AC2B403C088}" type="presParOf" srcId="{A948F6F0-3812-44C8-AF87-C48F0AFEC942}" destId="{48ABE4BF-B8CC-4709-BFD2-216C911B2BED}" srcOrd="0" destOrd="0" presId="urn:microsoft.com/office/officeart/2005/8/layout/hierarchy4"/>
    <dgm:cxn modelId="{848ECBCF-1F32-4275-BCC9-9A29A3E26990}" type="presParOf" srcId="{A948F6F0-3812-44C8-AF87-C48F0AFEC942}" destId="{3019B7AC-AAAA-4489-8EB6-528E0CE52296}" srcOrd="1" destOrd="0" presId="urn:microsoft.com/office/officeart/2005/8/layout/hierarchy4"/>
    <dgm:cxn modelId="{A8CEAE54-FF9E-4D32-95CA-75F747329D31}" type="presParOf" srcId="{A948F6F0-3812-44C8-AF87-C48F0AFEC942}" destId="{110CCD63-1611-4B2D-AD11-04533EA09B8F}" srcOrd="2" destOrd="0" presId="urn:microsoft.com/office/officeart/2005/8/layout/hierarchy4"/>
    <dgm:cxn modelId="{F25ACF43-22CC-40AE-925E-563BBC7AB78B}" type="presParOf" srcId="{110CCD63-1611-4B2D-AD11-04533EA09B8F}" destId="{931E44D6-4869-421E-AC72-9514846089C9}" srcOrd="0" destOrd="0" presId="urn:microsoft.com/office/officeart/2005/8/layout/hierarchy4"/>
    <dgm:cxn modelId="{4DE9E6AB-F45E-4E84-92AD-7A1D3AFD065B}" type="presParOf" srcId="{931E44D6-4869-421E-AC72-9514846089C9}" destId="{82996A59-F317-4597-BFC6-F9882899412F}" srcOrd="0" destOrd="0" presId="urn:microsoft.com/office/officeart/2005/8/layout/hierarchy4"/>
    <dgm:cxn modelId="{1DB32A13-AFBE-4FC3-92F7-DC852804C8C2}" type="presParOf" srcId="{931E44D6-4869-421E-AC72-9514846089C9}" destId="{4A41880C-618C-4047-BE4D-AA081A102351}" srcOrd="1" destOrd="0" presId="urn:microsoft.com/office/officeart/2005/8/layout/hierarchy4"/>
    <dgm:cxn modelId="{E164C4ED-B8E5-4944-93E5-94F37BDFF796}" type="presParOf" srcId="{110CCD63-1611-4B2D-AD11-04533EA09B8F}" destId="{AB656119-C6B8-4F9E-98D5-7E7F24036514}" srcOrd="1" destOrd="0" presId="urn:microsoft.com/office/officeart/2005/8/layout/hierarchy4"/>
    <dgm:cxn modelId="{F4F7C49A-940A-4D03-9972-F82CA698C4CC}" type="presParOf" srcId="{110CCD63-1611-4B2D-AD11-04533EA09B8F}" destId="{671BEB34-887D-492A-A2E8-8634937E581E}" srcOrd="2" destOrd="0" presId="urn:microsoft.com/office/officeart/2005/8/layout/hierarchy4"/>
    <dgm:cxn modelId="{E7436CEF-0FAA-460A-87E4-613B391F41C1}" type="presParOf" srcId="{671BEB34-887D-492A-A2E8-8634937E581E}" destId="{920328C6-B2AC-47CC-8681-9C8B8999085C}" srcOrd="0" destOrd="0" presId="urn:microsoft.com/office/officeart/2005/8/layout/hierarchy4"/>
    <dgm:cxn modelId="{465FC6BE-4D6F-4B42-AFD1-74CACBFF9A51}" type="presParOf" srcId="{671BEB34-887D-492A-A2E8-8634937E581E}" destId="{710B6A5A-F9F0-4EE2-823A-D06C243DDB25}" srcOrd="1" destOrd="0" presId="urn:microsoft.com/office/officeart/2005/8/layout/hierarchy4"/>
    <dgm:cxn modelId="{A2BD48F7-1673-4A16-B6DF-7F3522F10C6E}" type="presParOf" srcId="{110CCD63-1611-4B2D-AD11-04533EA09B8F}" destId="{07CEF27D-D0E5-45F0-A4C6-675EB7F51BA3}" srcOrd="3" destOrd="0" presId="urn:microsoft.com/office/officeart/2005/8/layout/hierarchy4"/>
    <dgm:cxn modelId="{E98DFA15-68BE-4ACC-9070-5EDB625E9E80}" type="presParOf" srcId="{110CCD63-1611-4B2D-AD11-04533EA09B8F}" destId="{0E175655-F665-473D-9DD0-1BF2F0CEC410}" srcOrd="4" destOrd="0" presId="urn:microsoft.com/office/officeart/2005/8/layout/hierarchy4"/>
    <dgm:cxn modelId="{F6E486D8-AF79-4204-A523-1DA537DE29C4}" type="presParOf" srcId="{0E175655-F665-473D-9DD0-1BF2F0CEC410}" destId="{E22E82DD-5082-4903-8E4C-9F6314398085}" srcOrd="0" destOrd="0" presId="urn:microsoft.com/office/officeart/2005/8/layout/hierarchy4"/>
    <dgm:cxn modelId="{B016FAC1-25AF-47C3-B179-C2C052D360A1}" type="presParOf" srcId="{0E175655-F665-473D-9DD0-1BF2F0CEC410}" destId="{511B9278-3E8E-4822-8B17-F75BE36421D2}" srcOrd="1" destOrd="0" presId="urn:microsoft.com/office/officeart/2005/8/layout/hierarchy4"/>
    <dgm:cxn modelId="{4674D0FF-54E7-4F11-9DBD-A00646C426B5}" type="presParOf" srcId="{110CCD63-1611-4B2D-AD11-04533EA09B8F}" destId="{B1D43EBE-9546-4778-8043-6321CAAFD67F}" srcOrd="5" destOrd="0" presId="urn:microsoft.com/office/officeart/2005/8/layout/hierarchy4"/>
    <dgm:cxn modelId="{9B7038F9-2E62-4F2E-98BE-FCADDC47EC7F}" type="presParOf" srcId="{110CCD63-1611-4B2D-AD11-04533EA09B8F}" destId="{FC8B7F21-2C93-4943-A8C7-232E797B5AA3}" srcOrd="6" destOrd="0" presId="urn:microsoft.com/office/officeart/2005/8/layout/hierarchy4"/>
    <dgm:cxn modelId="{E19CDD96-EAAD-4B88-8F00-E34C71801D82}" type="presParOf" srcId="{FC8B7F21-2C93-4943-A8C7-232E797B5AA3}" destId="{0EF661B3-8259-4BC4-A605-52913DDDF966}" srcOrd="0" destOrd="0" presId="urn:microsoft.com/office/officeart/2005/8/layout/hierarchy4"/>
    <dgm:cxn modelId="{5DFCFF53-81CC-4AA9-9E0C-DE07C3A8E32E}" type="presParOf" srcId="{FC8B7F21-2C93-4943-A8C7-232E797B5AA3}" destId="{14E329C2-FA86-4780-A02A-11DA8C53261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D0C75-3B10-4A65-816F-98D116ACEEDC}">
      <dsp:nvSpPr>
        <dsp:cNvPr id="0" name=""/>
        <dsp:cNvSpPr/>
      </dsp:nvSpPr>
      <dsp:spPr>
        <a:xfrm>
          <a:off x="4114800" y="679170"/>
          <a:ext cx="2456937" cy="284273"/>
        </a:xfrm>
        <a:custGeom>
          <a:avLst/>
          <a:gdLst/>
          <a:ahLst/>
          <a:cxnLst/>
          <a:rect l="0" t="0" r="0" b="0"/>
          <a:pathLst>
            <a:path>
              <a:moveTo>
                <a:pt x="0" y="0"/>
              </a:moveTo>
              <a:lnTo>
                <a:pt x="0" y="142136"/>
              </a:lnTo>
              <a:lnTo>
                <a:pt x="2456937" y="142136"/>
              </a:lnTo>
              <a:lnTo>
                <a:pt x="2456937" y="28427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721E18-FD9C-4A52-9867-31235CD4032B}">
      <dsp:nvSpPr>
        <dsp:cNvPr id="0" name=""/>
        <dsp:cNvSpPr/>
      </dsp:nvSpPr>
      <dsp:spPr>
        <a:xfrm>
          <a:off x="4114800" y="679170"/>
          <a:ext cx="818979" cy="284273"/>
        </a:xfrm>
        <a:custGeom>
          <a:avLst/>
          <a:gdLst/>
          <a:ahLst/>
          <a:cxnLst/>
          <a:rect l="0" t="0" r="0" b="0"/>
          <a:pathLst>
            <a:path>
              <a:moveTo>
                <a:pt x="0" y="0"/>
              </a:moveTo>
              <a:lnTo>
                <a:pt x="0" y="142136"/>
              </a:lnTo>
              <a:lnTo>
                <a:pt x="818979" y="142136"/>
              </a:lnTo>
              <a:lnTo>
                <a:pt x="818979" y="28427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5281E9-A9B5-4DF4-BC92-BD564D9ABC6D}">
      <dsp:nvSpPr>
        <dsp:cNvPr id="0" name=""/>
        <dsp:cNvSpPr/>
      </dsp:nvSpPr>
      <dsp:spPr>
        <a:xfrm>
          <a:off x="3295820" y="679170"/>
          <a:ext cx="818979" cy="284273"/>
        </a:xfrm>
        <a:custGeom>
          <a:avLst/>
          <a:gdLst/>
          <a:ahLst/>
          <a:cxnLst/>
          <a:rect l="0" t="0" r="0" b="0"/>
          <a:pathLst>
            <a:path>
              <a:moveTo>
                <a:pt x="818979" y="0"/>
              </a:moveTo>
              <a:lnTo>
                <a:pt x="818979" y="142136"/>
              </a:lnTo>
              <a:lnTo>
                <a:pt x="0" y="142136"/>
              </a:lnTo>
              <a:lnTo>
                <a:pt x="0" y="28427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907205-48BC-4F38-8227-E2DE0D4F80B9}">
      <dsp:nvSpPr>
        <dsp:cNvPr id="0" name=""/>
        <dsp:cNvSpPr/>
      </dsp:nvSpPr>
      <dsp:spPr>
        <a:xfrm>
          <a:off x="1116388" y="1640286"/>
          <a:ext cx="203052" cy="2544927"/>
        </a:xfrm>
        <a:custGeom>
          <a:avLst/>
          <a:gdLst/>
          <a:ahLst/>
          <a:cxnLst/>
          <a:rect l="0" t="0" r="0" b="0"/>
          <a:pathLst>
            <a:path>
              <a:moveTo>
                <a:pt x="0" y="0"/>
              </a:moveTo>
              <a:lnTo>
                <a:pt x="0" y="2544927"/>
              </a:lnTo>
              <a:lnTo>
                <a:pt x="203052" y="254492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EE9E7E-09CF-4833-8445-0AB13349766F}">
      <dsp:nvSpPr>
        <dsp:cNvPr id="0" name=""/>
        <dsp:cNvSpPr/>
      </dsp:nvSpPr>
      <dsp:spPr>
        <a:xfrm>
          <a:off x="1116388" y="1640286"/>
          <a:ext cx="203052" cy="1583811"/>
        </a:xfrm>
        <a:custGeom>
          <a:avLst/>
          <a:gdLst/>
          <a:ahLst/>
          <a:cxnLst/>
          <a:rect l="0" t="0" r="0" b="0"/>
          <a:pathLst>
            <a:path>
              <a:moveTo>
                <a:pt x="0" y="0"/>
              </a:moveTo>
              <a:lnTo>
                <a:pt x="0" y="1583811"/>
              </a:lnTo>
              <a:lnTo>
                <a:pt x="203052" y="158381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7F415A-41D8-4FFC-B5E1-2E198CAA7CEA}">
      <dsp:nvSpPr>
        <dsp:cNvPr id="0" name=""/>
        <dsp:cNvSpPr/>
      </dsp:nvSpPr>
      <dsp:spPr>
        <a:xfrm>
          <a:off x="1116388" y="1640286"/>
          <a:ext cx="203052" cy="622695"/>
        </a:xfrm>
        <a:custGeom>
          <a:avLst/>
          <a:gdLst/>
          <a:ahLst/>
          <a:cxnLst/>
          <a:rect l="0" t="0" r="0" b="0"/>
          <a:pathLst>
            <a:path>
              <a:moveTo>
                <a:pt x="0" y="0"/>
              </a:moveTo>
              <a:lnTo>
                <a:pt x="0" y="622695"/>
              </a:lnTo>
              <a:lnTo>
                <a:pt x="203052" y="62269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8EBAD6-C349-4840-9C2B-350F49960F8F}">
      <dsp:nvSpPr>
        <dsp:cNvPr id="0" name=""/>
        <dsp:cNvSpPr/>
      </dsp:nvSpPr>
      <dsp:spPr>
        <a:xfrm>
          <a:off x="1657862" y="679170"/>
          <a:ext cx="2456937" cy="284273"/>
        </a:xfrm>
        <a:custGeom>
          <a:avLst/>
          <a:gdLst/>
          <a:ahLst/>
          <a:cxnLst/>
          <a:rect l="0" t="0" r="0" b="0"/>
          <a:pathLst>
            <a:path>
              <a:moveTo>
                <a:pt x="2456937" y="0"/>
              </a:moveTo>
              <a:lnTo>
                <a:pt x="2456937" y="142136"/>
              </a:lnTo>
              <a:lnTo>
                <a:pt x="0" y="142136"/>
              </a:lnTo>
              <a:lnTo>
                <a:pt x="0" y="28427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553E08-D0B2-4ADC-B56C-B4C38C1750E8}">
      <dsp:nvSpPr>
        <dsp:cNvPr id="0" name=""/>
        <dsp:cNvSpPr/>
      </dsp:nvSpPr>
      <dsp:spPr>
        <a:xfrm>
          <a:off x="3437957" y="2327"/>
          <a:ext cx="1353684" cy="676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freedom</a:t>
          </a:r>
          <a:r>
            <a:rPr lang="de-DE" sz="1300" kern="1200" dirty="0" smtClean="0"/>
            <a:t>/</a:t>
          </a:r>
          <a:r>
            <a:rPr lang="de-DE" sz="1300" kern="1200" dirty="0" err="1" smtClean="0"/>
            <a:t>restriction</a:t>
          </a:r>
          <a:endParaRPr lang="en-US" sz="1300" kern="1200" dirty="0"/>
        </a:p>
      </dsp:txBody>
      <dsp:txXfrm>
        <a:off x="3437957" y="2327"/>
        <a:ext cx="1353684" cy="676842"/>
      </dsp:txXfrm>
    </dsp:sp>
    <dsp:sp modelId="{D16CBCEA-DCD3-4785-9FAB-42326F9D06DC}">
      <dsp:nvSpPr>
        <dsp:cNvPr id="0" name=""/>
        <dsp:cNvSpPr/>
      </dsp:nvSpPr>
      <dsp:spPr>
        <a:xfrm>
          <a:off x="981019" y="963444"/>
          <a:ext cx="1353684" cy="6768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cardinalities</a:t>
          </a:r>
          <a:r>
            <a:rPr lang="de-DE" sz="1300" kern="1200" dirty="0" smtClean="0"/>
            <a:t> </a:t>
          </a:r>
          <a:r>
            <a:rPr lang="de-DE" sz="1300" kern="1200" dirty="0" err="1" smtClean="0"/>
            <a:t>of</a:t>
          </a:r>
          <a:r>
            <a:rPr lang="de-DE" sz="1300" kern="1200" dirty="0" smtClean="0"/>
            <a:t> </a:t>
          </a:r>
          <a:r>
            <a:rPr lang="de-DE" sz="1300" kern="1200" dirty="0" err="1" smtClean="0"/>
            <a:t>action</a:t>
          </a:r>
          <a:endParaRPr lang="en-US" sz="1300" kern="1200" dirty="0"/>
        </a:p>
      </dsp:txBody>
      <dsp:txXfrm>
        <a:off x="981019" y="963444"/>
        <a:ext cx="1353684" cy="676842"/>
      </dsp:txXfrm>
    </dsp:sp>
    <dsp:sp modelId="{D4CA3A88-6CB1-471A-AF58-C691F65DAD50}">
      <dsp:nvSpPr>
        <dsp:cNvPr id="0" name=""/>
        <dsp:cNvSpPr/>
      </dsp:nvSpPr>
      <dsp:spPr>
        <a:xfrm>
          <a:off x="1319440" y="1924560"/>
          <a:ext cx="1353684" cy="67684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movement</a:t>
          </a:r>
          <a:endParaRPr lang="en-US" sz="1300" kern="1200" dirty="0"/>
        </a:p>
      </dsp:txBody>
      <dsp:txXfrm>
        <a:off x="1319440" y="1924560"/>
        <a:ext cx="1353684" cy="676842"/>
      </dsp:txXfrm>
    </dsp:sp>
    <dsp:sp modelId="{BEF3F028-8EA6-4F0F-8FB7-B42B86C7C475}">
      <dsp:nvSpPr>
        <dsp:cNvPr id="0" name=""/>
        <dsp:cNvSpPr/>
      </dsp:nvSpPr>
      <dsp:spPr>
        <a:xfrm>
          <a:off x="1319440" y="2885676"/>
          <a:ext cx="1353684" cy="67684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events</a:t>
          </a:r>
          <a:endParaRPr lang="en-US" sz="1300" kern="1200" dirty="0"/>
        </a:p>
      </dsp:txBody>
      <dsp:txXfrm>
        <a:off x="1319440" y="2885676"/>
        <a:ext cx="1353684" cy="676842"/>
      </dsp:txXfrm>
    </dsp:sp>
    <dsp:sp modelId="{F15DD3A6-5725-4918-BF7C-B24D8C74A214}">
      <dsp:nvSpPr>
        <dsp:cNvPr id="0" name=""/>
        <dsp:cNvSpPr/>
      </dsp:nvSpPr>
      <dsp:spPr>
        <a:xfrm>
          <a:off x="1319440" y="3846792"/>
          <a:ext cx="1353684" cy="67684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activities</a:t>
          </a:r>
          <a:endParaRPr lang="en-US" sz="1300" kern="1200" dirty="0"/>
        </a:p>
      </dsp:txBody>
      <dsp:txXfrm>
        <a:off x="1319440" y="3846792"/>
        <a:ext cx="1353684" cy="676842"/>
      </dsp:txXfrm>
    </dsp:sp>
    <dsp:sp modelId="{6AFA214F-CAD2-411D-B231-7AAAA3C9B30C}">
      <dsp:nvSpPr>
        <dsp:cNvPr id="0" name=""/>
        <dsp:cNvSpPr/>
      </dsp:nvSpPr>
      <dsp:spPr>
        <a:xfrm>
          <a:off x="2618978" y="963444"/>
          <a:ext cx="1353684" cy="6768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visualization</a:t>
          </a:r>
          <a:endParaRPr lang="en-US" sz="1300" kern="1200" dirty="0"/>
        </a:p>
      </dsp:txBody>
      <dsp:txXfrm>
        <a:off x="2618978" y="963444"/>
        <a:ext cx="1353684" cy="676842"/>
      </dsp:txXfrm>
    </dsp:sp>
    <dsp:sp modelId="{DBA75D41-FB07-46C3-95BA-DA21FE24E9AA}">
      <dsp:nvSpPr>
        <dsp:cNvPr id="0" name=""/>
        <dsp:cNvSpPr/>
      </dsp:nvSpPr>
      <dsp:spPr>
        <a:xfrm>
          <a:off x="4256936" y="963444"/>
          <a:ext cx="1353684" cy="6768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gaze</a:t>
          </a:r>
          <a:endParaRPr lang="en-US" sz="1300" kern="1200" dirty="0"/>
        </a:p>
      </dsp:txBody>
      <dsp:txXfrm>
        <a:off x="4256936" y="963444"/>
        <a:ext cx="1353684" cy="676842"/>
      </dsp:txXfrm>
    </dsp:sp>
    <dsp:sp modelId="{AE9392F0-87C8-49AA-89AD-F7BBC4A8553A}">
      <dsp:nvSpPr>
        <dsp:cNvPr id="0" name=""/>
        <dsp:cNvSpPr/>
      </dsp:nvSpPr>
      <dsp:spPr>
        <a:xfrm>
          <a:off x="5894895" y="963444"/>
          <a:ext cx="1353684" cy="67684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rtl="0">
            <a:lnSpc>
              <a:spcPct val="90000"/>
            </a:lnSpc>
            <a:spcBef>
              <a:spcPct val="0"/>
            </a:spcBef>
            <a:spcAft>
              <a:spcPct val="35000"/>
            </a:spcAft>
          </a:pPr>
          <a:r>
            <a:rPr lang="de-DE" sz="1300" kern="1200" dirty="0" err="1" smtClean="0"/>
            <a:t>macro-organization</a:t>
          </a:r>
          <a:endParaRPr lang="en-US" sz="1300" kern="1200" dirty="0"/>
        </a:p>
      </dsp:txBody>
      <dsp:txXfrm>
        <a:off x="5894895" y="963444"/>
        <a:ext cx="1353684" cy="676842"/>
      </dsp:txXfrm>
    </dsp:sp>
    <dsp:sp modelId="{AFA70F6F-7151-4E85-BAFE-327E06986C6A}">
      <dsp:nvSpPr>
        <dsp:cNvPr id="0" name=""/>
        <dsp:cNvSpPr/>
      </dsp:nvSpPr>
      <dsp:spPr>
        <a:xfrm>
          <a:off x="5075916" y="2327"/>
          <a:ext cx="1353684" cy="676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de-DE" sz="1300" kern="1200" dirty="0" err="1" smtClean="0"/>
            <a:t>integration</a:t>
          </a:r>
          <a:endParaRPr lang="en-US" sz="1300" kern="1200" dirty="0"/>
        </a:p>
      </dsp:txBody>
      <dsp:txXfrm>
        <a:off x="5075916" y="2327"/>
        <a:ext cx="1353684" cy="676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D9AA0-1B60-4153-AD47-F8AA33953C8E}">
      <dsp:nvSpPr>
        <dsp:cNvPr id="0" name=""/>
        <dsp:cNvSpPr/>
      </dsp:nvSpPr>
      <dsp:spPr>
        <a:xfrm>
          <a:off x="2828" y="908"/>
          <a:ext cx="4032311" cy="2152484"/>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rtl="0">
            <a:lnSpc>
              <a:spcPct val="90000"/>
            </a:lnSpc>
            <a:spcBef>
              <a:spcPct val="0"/>
            </a:spcBef>
            <a:spcAft>
              <a:spcPct val="35000"/>
            </a:spcAft>
          </a:pPr>
          <a:r>
            <a:rPr lang="de-DE" sz="5200" kern="1200" smtClean="0"/>
            <a:t>intradiegetic</a:t>
          </a:r>
          <a:endParaRPr lang="en-US" sz="5200" kern="1200"/>
        </a:p>
      </dsp:txBody>
      <dsp:txXfrm>
        <a:off x="65872" y="63952"/>
        <a:ext cx="3906223" cy="2026396"/>
      </dsp:txXfrm>
    </dsp:sp>
    <dsp:sp modelId="{B28BE25E-EA01-4590-9BCA-E888C0D61F6E}">
      <dsp:nvSpPr>
        <dsp:cNvPr id="0" name=""/>
        <dsp:cNvSpPr/>
      </dsp:nvSpPr>
      <dsp:spPr>
        <a:xfrm>
          <a:off x="2828" y="2372570"/>
          <a:ext cx="948332" cy="2152484"/>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ambiance</a:t>
          </a:r>
          <a:r>
            <a:rPr lang="de-DE" sz="1500" kern="1200" dirty="0" smtClean="0"/>
            <a:t> (</a:t>
          </a:r>
          <a:r>
            <a:rPr lang="de-DE" sz="1500" kern="1200" dirty="0" err="1" smtClean="0"/>
            <a:t>falsified</a:t>
          </a:r>
          <a:r>
            <a:rPr lang="de-DE" sz="1500" kern="1200" dirty="0" smtClean="0"/>
            <a:t> </a:t>
          </a:r>
          <a:r>
            <a:rPr lang="de-DE" sz="1500" kern="1200" dirty="0" err="1" smtClean="0"/>
            <a:t>space</a:t>
          </a:r>
          <a:r>
            <a:rPr lang="de-DE" sz="1500" kern="1200" dirty="0" smtClean="0"/>
            <a:t>)</a:t>
          </a:r>
          <a:endParaRPr lang="en-US" sz="1500" kern="1200" dirty="0"/>
        </a:p>
      </dsp:txBody>
      <dsp:txXfrm>
        <a:off x="30604" y="2400346"/>
        <a:ext cx="892780" cy="2096932"/>
      </dsp:txXfrm>
    </dsp:sp>
    <dsp:sp modelId="{B05C20D2-5C4A-4604-B183-B1EA73C9914E}">
      <dsp:nvSpPr>
        <dsp:cNvPr id="0" name=""/>
        <dsp:cNvSpPr/>
      </dsp:nvSpPr>
      <dsp:spPr>
        <a:xfrm>
          <a:off x="1030821" y="2372570"/>
          <a:ext cx="948332" cy="2152484"/>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smtClean="0"/>
            <a:t>cues</a:t>
          </a:r>
          <a:endParaRPr lang="en-US" sz="1500" kern="1200"/>
        </a:p>
      </dsp:txBody>
      <dsp:txXfrm>
        <a:off x="1058597" y="2400346"/>
        <a:ext cx="892780" cy="2096932"/>
      </dsp:txXfrm>
    </dsp:sp>
    <dsp:sp modelId="{5F47DA8C-DFA2-4187-B1AB-CD8956F6E291}">
      <dsp:nvSpPr>
        <dsp:cNvPr id="0" name=""/>
        <dsp:cNvSpPr/>
      </dsp:nvSpPr>
      <dsp:spPr>
        <a:xfrm>
          <a:off x="2058814" y="2372570"/>
          <a:ext cx="948332" cy="2152484"/>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dialogue</a:t>
          </a:r>
          <a:endParaRPr lang="en-US" sz="1500" kern="1200" dirty="0"/>
        </a:p>
      </dsp:txBody>
      <dsp:txXfrm>
        <a:off x="2086590" y="2400346"/>
        <a:ext cx="892780" cy="2096932"/>
      </dsp:txXfrm>
    </dsp:sp>
    <dsp:sp modelId="{6C33B87D-6ECB-4249-8765-B7481C927740}">
      <dsp:nvSpPr>
        <dsp:cNvPr id="0" name=""/>
        <dsp:cNvSpPr/>
      </dsp:nvSpPr>
      <dsp:spPr>
        <a:xfrm>
          <a:off x="3086807" y="2372570"/>
          <a:ext cx="948332" cy="2152484"/>
        </a:xfrm>
        <a:prstGeom prst="roundRect">
          <a:avLst>
            <a:gd name="adj" fmla="val 10000"/>
          </a:avLst>
        </a:prstGeom>
        <a:solidFill>
          <a:schemeClr val="accent3">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music</a:t>
          </a:r>
          <a:endParaRPr lang="en-US" sz="1500" kern="1200" dirty="0"/>
        </a:p>
      </dsp:txBody>
      <dsp:txXfrm>
        <a:off x="3114583" y="2400346"/>
        <a:ext cx="892780" cy="2096932"/>
      </dsp:txXfrm>
    </dsp:sp>
    <dsp:sp modelId="{48ABE4BF-B8CC-4709-BFD2-216C911B2BED}">
      <dsp:nvSpPr>
        <dsp:cNvPr id="0" name=""/>
        <dsp:cNvSpPr/>
      </dsp:nvSpPr>
      <dsp:spPr>
        <a:xfrm>
          <a:off x="4194459" y="908"/>
          <a:ext cx="4032311" cy="2152484"/>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98120" tIns="198120" rIns="198120" bIns="198120" numCol="1" spcCol="1270" anchor="ctr" anchorCtr="0">
          <a:noAutofit/>
        </a:bodyPr>
        <a:lstStyle/>
        <a:p>
          <a:pPr lvl="0" algn="ctr" defTabSz="2311400" rtl="0">
            <a:lnSpc>
              <a:spcPct val="90000"/>
            </a:lnSpc>
            <a:spcBef>
              <a:spcPct val="0"/>
            </a:spcBef>
            <a:spcAft>
              <a:spcPct val="35000"/>
            </a:spcAft>
          </a:pPr>
          <a:r>
            <a:rPr lang="de-DE" sz="5200" kern="1200" dirty="0" err="1" smtClean="0"/>
            <a:t>extradiegetic</a:t>
          </a:r>
          <a:endParaRPr lang="en-US" sz="5200" kern="1200" dirty="0"/>
        </a:p>
      </dsp:txBody>
      <dsp:txXfrm>
        <a:off x="4257503" y="63952"/>
        <a:ext cx="3906223" cy="2026396"/>
      </dsp:txXfrm>
    </dsp:sp>
    <dsp:sp modelId="{82996A59-F317-4597-BFC6-F9882899412F}">
      <dsp:nvSpPr>
        <dsp:cNvPr id="0" name=""/>
        <dsp:cNvSpPr/>
      </dsp:nvSpPr>
      <dsp:spPr>
        <a:xfrm>
          <a:off x="4194459" y="2372570"/>
          <a:ext cx="948332" cy="2152484"/>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ambiance</a:t>
          </a:r>
          <a:r>
            <a:rPr lang="de-DE" sz="1500" kern="1200" dirty="0" smtClean="0"/>
            <a:t> (</a:t>
          </a:r>
          <a:r>
            <a:rPr lang="de-DE" sz="1500" kern="1200" dirty="0" err="1" smtClean="0"/>
            <a:t>falsified</a:t>
          </a:r>
          <a:r>
            <a:rPr lang="de-DE" sz="1500" kern="1200" dirty="0" smtClean="0"/>
            <a:t> </a:t>
          </a:r>
          <a:r>
            <a:rPr lang="de-DE" sz="1500" kern="1200" dirty="0" err="1" smtClean="0"/>
            <a:t>space</a:t>
          </a:r>
          <a:r>
            <a:rPr lang="de-DE" sz="1500" kern="1200" dirty="0" smtClean="0"/>
            <a:t>)</a:t>
          </a:r>
          <a:endParaRPr lang="en-US" sz="1500" kern="1200" dirty="0"/>
        </a:p>
      </dsp:txBody>
      <dsp:txXfrm>
        <a:off x="4222235" y="2400346"/>
        <a:ext cx="892780" cy="2096932"/>
      </dsp:txXfrm>
    </dsp:sp>
    <dsp:sp modelId="{920328C6-B2AC-47CC-8681-9C8B8999085C}">
      <dsp:nvSpPr>
        <dsp:cNvPr id="0" name=""/>
        <dsp:cNvSpPr/>
      </dsp:nvSpPr>
      <dsp:spPr>
        <a:xfrm>
          <a:off x="5222452" y="2372570"/>
          <a:ext cx="948332" cy="2152484"/>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smtClean="0"/>
            <a:t>cues</a:t>
          </a:r>
          <a:endParaRPr lang="en-US" sz="1500" kern="1200"/>
        </a:p>
      </dsp:txBody>
      <dsp:txXfrm>
        <a:off x="5250228" y="2400346"/>
        <a:ext cx="892780" cy="2096932"/>
      </dsp:txXfrm>
    </dsp:sp>
    <dsp:sp modelId="{E22E82DD-5082-4903-8E4C-9F6314398085}">
      <dsp:nvSpPr>
        <dsp:cNvPr id="0" name=""/>
        <dsp:cNvSpPr/>
      </dsp:nvSpPr>
      <dsp:spPr>
        <a:xfrm>
          <a:off x="6250445" y="2372570"/>
          <a:ext cx="948332" cy="2152484"/>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dialogue</a:t>
          </a:r>
          <a:endParaRPr lang="en-US" sz="1500" kern="1200" dirty="0"/>
        </a:p>
      </dsp:txBody>
      <dsp:txXfrm>
        <a:off x="6278221" y="2400346"/>
        <a:ext cx="892780" cy="2096932"/>
      </dsp:txXfrm>
    </dsp:sp>
    <dsp:sp modelId="{0EF661B3-8259-4BC4-A605-52913DDDF966}">
      <dsp:nvSpPr>
        <dsp:cNvPr id="0" name=""/>
        <dsp:cNvSpPr/>
      </dsp:nvSpPr>
      <dsp:spPr>
        <a:xfrm>
          <a:off x="7278438" y="2372570"/>
          <a:ext cx="948332" cy="2152484"/>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de-DE" sz="1500" kern="1200" dirty="0" err="1" smtClean="0"/>
            <a:t>music</a:t>
          </a:r>
          <a:endParaRPr lang="en-US" sz="1500" kern="1200" dirty="0"/>
        </a:p>
      </dsp:txBody>
      <dsp:txXfrm>
        <a:off x="7306214" y="2400346"/>
        <a:ext cx="892780" cy="209693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573FF-F139-4907-880E-164FFC806965}" type="datetimeFigureOut">
              <a:rPr lang="en-US" smtClean="0"/>
              <a:t>3/29/2017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ACA80-F28D-4B37-A1A4-D2606529191C}" type="slidenum">
              <a:rPr lang="en-US" smtClean="0"/>
              <a:t>‹#›</a:t>
            </a:fld>
            <a:endParaRPr lang="en-US"/>
          </a:p>
        </p:txBody>
      </p:sp>
    </p:spTree>
    <p:extLst>
      <p:ext uri="{BB962C8B-B14F-4D97-AF65-F5344CB8AC3E}">
        <p14:creationId xmlns:p14="http://schemas.microsoft.com/office/powerpoint/2010/main" val="201309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smtClean="0"/>
              <a:t>Challenge Space: where the environment directly </a:t>
            </a:r>
            <a:r>
              <a:rPr lang="de-DE" dirty="0" err="1" smtClean="0"/>
              <a:t>challenges</a:t>
            </a:r>
            <a:r>
              <a:rPr lang="de-DE" dirty="0" smtClean="0"/>
              <a:t> </a:t>
            </a:r>
            <a:r>
              <a:rPr lang="de-DE" dirty="0" err="1" smtClean="0"/>
              <a:t>the</a:t>
            </a:r>
            <a:r>
              <a:rPr lang="de-DE" dirty="0" smtClean="0"/>
              <a:t> </a:t>
            </a:r>
            <a:r>
              <a:rPr lang="de-DE" dirty="0" err="1" smtClean="0"/>
              <a:t>player</a:t>
            </a:r>
            <a:endParaRPr lang="de-DE" dirty="0" smtClean="0"/>
          </a:p>
          <a:p>
            <a:pPr marL="457200" indent="-457200">
              <a:buFont typeface="Arial" panose="020B0604020202020204" pitchFamily="34" charset="0"/>
              <a:buChar char="•"/>
            </a:pPr>
            <a:r>
              <a:rPr lang="en-US" dirty="0" smtClean="0"/>
              <a:t>Contested Space: where the environment is a setting for contests between entities</a:t>
            </a:r>
          </a:p>
          <a:p>
            <a:pPr marL="457200" indent="-457200">
              <a:buFont typeface="Arial" panose="020B0604020202020204" pitchFamily="34" charset="0"/>
              <a:buChar char="•"/>
            </a:pPr>
            <a:r>
              <a:rPr lang="en-US" dirty="0" smtClean="0"/>
              <a:t>Nodal Space: where social patterns of spatial usage are imposed on the game environment to add structure and readability to the game</a:t>
            </a:r>
          </a:p>
          <a:p>
            <a:pPr marL="457200" indent="-457200">
              <a:buFont typeface="Arial" panose="020B0604020202020204" pitchFamily="34" charset="0"/>
              <a:buChar char="•"/>
            </a:pPr>
            <a:r>
              <a:rPr lang="en-US" dirty="0" smtClean="0"/>
              <a:t>Codified Space: where elements of game space represent other non-spatial game components</a:t>
            </a:r>
          </a:p>
          <a:p>
            <a:pPr marL="457200" indent="-457200">
              <a:buFont typeface="Arial" panose="020B0604020202020204" pitchFamily="34" charset="0"/>
              <a:buChar char="•"/>
            </a:pPr>
            <a:r>
              <a:rPr lang="en-US" dirty="0" smtClean="0"/>
              <a:t>Creation Space: where the player constructs all or part of game space as part of gameplay</a:t>
            </a:r>
          </a:p>
          <a:p>
            <a:pPr marL="457200" indent="-457200">
              <a:buFont typeface="Arial" panose="020B0604020202020204" pitchFamily="34" charset="0"/>
              <a:buChar char="•"/>
            </a:pPr>
            <a:r>
              <a:rPr lang="en-US" dirty="0" smtClean="0"/>
              <a:t>Backdrops: where there is no direct interaction between the game space and the player</a:t>
            </a:r>
          </a:p>
        </p:txBody>
      </p:sp>
      <p:sp>
        <p:nvSpPr>
          <p:cNvPr id="4" name="Slide Number Placeholder 3"/>
          <p:cNvSpPr>
            <a:spLocks noGrp="1"/>
          </p:cNvSpPr>
          <p:nvPr>
            <p:ph type="sldNum" sz="quarter" idx="10"/>
          </p:nvPr>
        </p:nvSpPr>
        <p:spPr/>
        <p:txBody>
          <a:bodyPr/>
          <a:lstStyle/>
          <a:p>
            <a:fld id="{0A67AD21-1904-4F4C-8B0F-91A1376C2684}" type="slidenum">
              <a:rPr lang="de-DE" smtClean="0"/>
              <a:pPr/>
              <a:t>4</a:t>
            </a:fld>
            <a:endParaRPr lang="de-DE"/>
          </a:p>
        </p:txBody>
      </p:sp>
    </p:spTree>
    <p:extLst>
      <p:ext uri="{BB962C8B-B14F-4D97-AF65-F5344CB8AC3E}">
        <p14:creationId xmlns:p14="http://schemas.microsoft.com/office/powerpoint/2010/main" val="48178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3964595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1068777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3107473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dias">
    <p:spTree>
      <p:nvGrpSpPr>
        <p:cNvPr id="1" name=""/>
        <p:cNvGrpSpPr/>
        <p:nvPr/>
      </p:nvGrpSpPr>
      <p:grpSpPr>
        <a:xfrm>
          <a:off x="0" y="0"/>
          <a:ext cx="0" cy="0"/>
          <a:chOff x="0" y="0"/>
          <a:chExt cx="0" cy="0"/>
        </a:xfrm>
      </p:grpSpPr>
      <p:sp>
        <p:nvSpPr>
          <p:cNvPr id="3" name="Undertitel 2"/>
          <p:cNvSpPr>
            <a:spLocks noGrp="1"/>
          </p:cNvSpPr>
          <p:nvPr>
            <p:ph type="subTitle" idx="1"/>
          </p:nvPr>
        </p:nvSpPr>
        <p:spPr>
          <a:xfrm>
            <a:off x="609600" y="1051560"/>
            <a:ext cx="8001000" cy="4846320"/>
          </a:xfrm>
        </p:spPr>
        <p:txBody>
          <a:bodyPr anchor="ct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a-DK" dirty="0"/>
          </a:p>
        </p:txBody>
      </p:sp>
      <p:sp>
        <p:nvSpPr>
          <p:cNvPr id="9" name="Pladsholder til titel 1"/>
          <p:cNvSpPr>
            <a:spLocks noGrp="1"/>
          </p:cNvSpPr>
          <p:nvPr>
            <p:ph type="title"/>
          </p:nvPr>
        </p:nvSpPr>
        <p:spPr bwMode="auto">
          <a:xfrm>
            <a:off x="2" y="0"/>
            <a:ext cx="5225249" cy="565146"/>
          </a:xfrm>
          <a:prstGeom prst="rect">
            <a:avLst/>
          </a:prstGeom>
          <a:solidFill>
            <a:schemeClr val="tx1"/>
          </a:solidFill>
          <a:ln w="9525">
            <a:noFill/>
            <a:miter lim="800000"/>
            <a:headEnd/>
            <a:tailEnd/>
          </a:ln>
        </p:spPr>
        <p:txBody>
          <a:bodyPr vert="horz" wrap="none" lIns="216000" tIns="0" rIns="91440" bIns="72000" numCol="1" anchor="ctr" anchorCtr="0" compatLnSpc="1">
            <a:prstTxWarp prst="textNoShape">
              <a:avLst/>
            </a:prstTxWarp>
            <a:spAutoFit/>
          </a:bodyPr>
          <a:lstStyle>
            <a:lvl1pPr>
              <a:defRPr cap="none"/>
            </a:lvl1pPr>
          </a:lstStyle>
          <a:p>
            <a:pPr lvl="0"/>
            <a:r>
              <a:rPr lang="en-US" smtClean="0"/>
              <a:t>Click to edit Master title style</a:t>
            </a:r>
            <a:endParaRPr lang="da-DK" dirty="0"/>
          </a:p>
        </p:txBody>
      </p:sp>
      <p:sp>
        <p:nvSpPr>
          <p:cNvPr id="4" name="Pladsholder til dato 3"/>
          <p:cNvSpPr>
            <a:spLocks noGrp="1"/>
          </p:cNvSpPr>
          <p:nvPr>
            <p:ph type="dt" sz="half" idx="10"/>
          </p:nvPr>
        </p:nvSpPr>
        <p:spPr/>
        <p:txBody>
          <a:bodyPr/>
          <a:lstStyle>
            <a:lvl1pPr>
              <a:defRPr>
                <a:solidFill>
                  <a:srgbClr val="778A95"/>
                </a:solidFill>
              </a:defRPr>
            </a:lvl1pPr>
          </a:lstStyle>
          <a:p>
            <a:fld id="{803BC912-582C-48B1-800A-FA62457F564B}" type="datetime1">
              <a:rPr lang="da-DK" altLang="da-DK" smtClean="0"/>
              <a:pPr/>
              <a:t>29-03-2017</a:t>
            </a:fld>
            <a:endParaRPr lang="da-DK" altLang="da-DK"/>
          </a:p>
        </p:txBody>
      </p:sp>
      <p:sp>
        <p:nvSpPr>
          <p:cNvPr id="5" name="Pladsholder til diasnummer 5"/>
          <p:cNvSpPr>
            <a:spLocks noGrp="1"/>
          </p:cNvSpPr>
          <p:nvPr>
            <p:ph type="sldNum" sz="quarter" idx="11"/>
          </p:nvPr>
        </p:nvSpPr>
        <p:spPr/>
        <p:txBody>
          <a:bodyPr/>
          <a:lstStyle>
            <a:lvl1pPr>
              <a:defRPr/>
            </a:lvl1pPr>
          </a:lstStyle>
          <a:p>
            <a:r>
              <a:rPr lang="da-DK" altLang="da-DK"/>
              <a:t>· </a:t>
            </a:r>
            <a:fld id="{59DACF63-614A-47CA-9153-D75DCFD9C7BD}" type="slidenum">
              <a:rPr lang="da-DK" altLang="da-DK"/>
              <a:pPr/>
              <a:t>‹#›</a:t>
            </a:fld>
            <a:endParaRPr lang="da-DK" altLang="da-DK"/>
          </a:p>
        </p:txBody>
      </p:sp>
    </p:spTree>
    <p:extLst>
      <p:ext uri="{BB962C8B-B14F-4D97-AF65-F5344CB8AC3E}">
        <p14:creationId xmlns:p14="http://schemas.microsoft.com/office/powerpoint/2010/main" val="22659262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7628883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a-DK"/>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2789760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38924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8" name="Footer Placeholder 7"/>
          <p:cNvSpPr>
            <a:spLocks noGrp="1"/>
          </p:cNvSpPr>
          <p:nvPr>
            <p:ph type="ftr" sz="quarter" idx="11"/>
          </p:nvPr>
        </p:nvSpPr>
        <p:spPr/>
        <p:txBody>
          <a:bodyPr/>
          <a:lstStyle/>
          <a:p>
            <a:endParaRPr lang="da-DK"/>
          </a:p>
        </p:txBody>
      </p:sp>
      <p:sp>
        <p:nvSpPr>
          <p:cNvPr id="9" name="Slide Number Placeholder 8"/>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130070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08920"/>
            <a:ext cx="8229600" cy="1143000"/>
          </a:xfrm>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4" name="Footer Placeholder 3"/>
          <p:cNvSpPr>
            <a:spLocks noGrp="1"/>
          </p:cNvSpPr>
          <p:nvPr>
            <p:ph type="ftr" sz="quarter" idx="11"/>
          </p:nvPr>
        </p:nvSpPr>
        <p:spPr/>
        <p:txBody>
          <a:bodyPr/>
          <a:lstStyle/>
          <a:p>
            <a:endParaRPr lang="da-DK"/>
          </a:p>
        </p:txBody>
      </p:sp>
      <p:sp>
        <p:nvSpPr>
          <p:cNvPr id="5" name="Slide Number Placeholder 4"/>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245381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3" name="Footer Placeholder 2"/>
          <p:cNvSpPr>
            <a:spLocks noGrp="1"/>
          </p:cNvSpPr>
          <p:nvPr>
            <p:ph type="ftr" sz="quarter" idx="11"/>
          </p:nvPr>
        </p:nvSpPr>
        <p:spPr/>
        <p:txBody>
          <a:bodyPr/>
          <a:lstStyle/>
          <a:p>
            <a:endParaRPr lang="da-DK"/>
          </a:p>
        </p:txBody>
      </p:sp>
      <p:sp>
        <p:nvSpPr>
          <p:cNvPr id="4" name="Slide Number Placeholder 3"/>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271969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a-DK"/>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2718043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a-DK"/>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0D2C6B-546A-45F2-960B-8DAC980A36E8}" type="datetimeFigureOut">
              <a:rPr lang="da-DK" smtClean="0"/>
              <a:pPr/>
              <a:t>29-03-2017</a:t>
            </a:fld>
            <a:endParaRPr lang="da-DK"/>
          </a:p>
        </p:txBody>
      </p:sp>
      <p:sp>
        <p:nvSpPr>
          <p:cNvPr id="6" name="Footer Placeholder 5"/>
          <p:cNvSpPr>
            <a:spLocks noGrp="1"/>
          </p:cNvSpPr>
          <p:nvPr>
            <p:ph type="ftr" sz="quarter" idx="11"/>
          </p:nvPr>
        </p:nvSpPr>
        <p:spPr/>
        <p:txBody>
          <a:bodyPr/>
          <a:lstStyle/>
          <a:p>
            <a:endParaRPr lang="da-DK"/>
          </a:p>
        </p:txBody>
      </p:sp>
      <p:sp>
        <p:nvSpPr>
          <p:cNvPr id="7" name="Slide Number Placeholder 6"/>
          <p:cNvSpPr>
            <a:spLocks noGrp="1"/>
          </p:cNvSpPr>
          <p:nvPr>
            <p:ph type="sldNum" sz="quarter" idx="12"/>
          </p:nvPr>
        </p:nvSpPr>
        <p:spPr/>
        <p:txBody>
          <a:bodyPr/>
          <a:lstStyle/>
          <a:p>
            <a:fld id="{CF769D64-CACE-45D9-A078-053598A6CF9E}" type="slidenum">
              <a:rPr lang="da-DK" smtClean="0"/>
              <a:pPr/>
              <a:t>‹#›</a:t>
            </a:fld>
            <a:endParaRPr lang="da-DK"/>
          </a:p>
        </p:txBody>
      </p:sp>
    </p:spTree>
    <p:extLst>
      <p:ext uri="{BB962C8B-B14F-4D97-AF65-F5344CB8AC3E}">
        <p14:creationId xmlns:p14="http://schemas.microsoft.com/office/powerpoint/2010/main" val="252054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D2C6B-546A-45F2-960B-8DAC980A36E8}" type="datetimeFigureOut">
              <a:rPr lang="da-DK" smtClean="0"/>
              <a:pPr/>
              <a:t>29-03-2017</a:t>
            </a:fld>
            <a:endParaRPr lang="da-DK"/>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69D64-CACE-45D9-A078-053598A6CF9E}" type="slidenum">
              <a:rPr lang="da-DK" smtClean="0"/>
              <a:pPr/>
              <a:t>‹#›</a:t>
            </a:fld>
            <a:endParaRPr lang="da-DK"/>
          </a:p>
        </p:txBody>
      </p:sp>
    </p:spTree>
    <p:extLst>
      <p:ext uri="{BB962C8B-B14F-4D97-AF65-F5344CB8AC3E}">
        <p14:creationId xmlns:p14="http://schemas.microsoft.com/office/powerpoint/2010/main" val="6624056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ideo" Target="https://www.youtube.com/embed/Zgkf6wooDm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ideo" Target="https://www.youtube.com/embed/n6j5OmhdZUI?start=84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6.xml"/><Relationship Id="rId5" Type="http://schemas.openxmlformats.org/officeDocument/2006/relationships/image" Target="../media/image54.jpe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6.xml"/><Relationship Id="rId5" Type="http://schemas.openxmlformats.org/officeDocument/2006/relationships/image" Target="../media/image66.jpeg"/><Relationship Id="rId4" Type="http://schemas.openxmlformats.org/officeDocument/2006/relationships/image" Target="../media/image65.gif"/></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architecture wallpaper black and white sketch"/>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60" y="803402"/>
            <a:ext cx="9169830" cy="55940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ormAutofit/>
          </a:bodyPr>
          <a:lstStyle/>
          <a:p>
            <a:r>
              <a:rPr lang="da-DK" sz="8800" dirty="0" err="1" smtClean="0">
                <a:ln w="18415" cmpd="sng">
                  <a:solidFill>
                    <a:schemeClr val="bg1">
                      <a:lumMod val="65000"/>
                    </a:schemeClr>
                  </a:solidFill>
                  <a:prstDash val="solid"/>
                </a:ln>
                <a:solidFill>
                  <a:srgbClr val="FFFFFF"/>
                </a:solidFill>
                <a:effectLst>
                  <a:outerShdw blurRad="50800" dist="38100" dir="2700000" algn="tl" rotWithShape="0">
                    <a:prstClr val="black">
                      <a:alpha val="40000"/>
                    </a:prstClr>
                  </a:outerShdw>
                </a:effectLst>
              </a:rPr>
              <a:t>level</a:t>
            </a:r>
            <a:r>
              <a:rPr lang="da-DK" sz="8800" dirty="0" smtClean="0">
                <a:ln w="18415" cmpd="sng">
                  <a:solidFill>
                    <a:schemeClr val="bg1">
                      <a:lumMod val="65000"/>
                    </a:schemeClr>
                  </a:solidFill>
                  <a:prstDash val="solid"/>
                </a:ln>
                <a:solidFill>
                  <a:srgbClr val="FFFFFF"/>
                </a:solidFill>
                <a:effectLst>
                  <a:outerShdw blurRad="50800" dist="38100" dir="2700000" algn="tl" rotWithShape="0">
                    <a:prstClr val="black">
                      <a:alpha val="40000"/>
                    </a:prstClr>
                  </a:outerShdw>
                </a:effectLst>
              </a:rPr>
              <a:t> design</a:t>
            </a:r>
            <a:endParaRPr lang="da-DK" sz="8800" dirty="0">
              <a:ln w="18415" cmpd="sng">
                <a:solidFill>
                  <a:schemeClr val="bg1">
                    <a:lumMod val="65000"/>
                  </a:schemeClr>
                </a:solidFill>
                <a:prstDash val="solid"/>
              </a:ln>
              <a:solidFill>
                <a:srgbClr val="FFFFFF"/>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p:txBody>
          <a:bodyPr/>
          <a:lstStyle/>
          <a:p>
            <a:r>
              <a:rPr lang="da-DK"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ITU, Spring 2017</a:t>
            </a:r>
          </a:p>
          <a:p>
            <a:r>
              <a:rPr lang="da-DK"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Hajo Backe</a:t>
            </a:r>
            <a:endParaRPr lang="da-DK"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4419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b="1" dirty="0" err="1" smtClean="0"/>
              <a:t>world</a:t>
            </a:r>
            <a:r>
              <a:rPr lang="de-DE" b="1" dirty="0" smtClean="0"/>
              <a:t> </a:t>
            </a:r>
            <a:r>
              <a:rPr lang="de-DE" b="1" dirty="0" err="1" smtClean="0"/>
              <a:t>as</a:t>
            </a:r>
            <a:r>
              <a:rPr lang="de-DE" b="1" dirty="0" smtClean="0"/>
              <a:t> </a:t>
            </a:r>
            <a:r>
              <a:rPr lang="de-DE" b="1" dirty="0" err="1" smtClean="0"/>
              <a:t>environment</a:t>
            </a:r>
            <a:r>
              <a:rPr lang="de-DE" b="1" dirty="0" smtClean="0"/>
              <a:t> </a:t>
            </a:r>
            <a:r>
              <a:rPr lang="de-DE" b="1" dirty="0" err="1" smtClean="0"/>
              <a:t>and</a:t>
            </a:r>
            <a:r>
              <a:rPr lang="de-DE" b="1" dirty="0" smtClean="0"/>
              <a:t> </a:t>
            </a:r>
            <a:r>
              <a:rPr lang="de-DE" b="1" dirty="0" err="1" smtClean="0"/>
              <a:t>sign</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4553"/>
            <a:ext cx="3766987" cy="23543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21249"/>
            <a:ext cx="3121272" cy="234095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4187" y="3882132"/>
            <a:ext cx="4440948" cy="2380071"/>
          </a:xfrm>
          <a:prstGeom prst="rect">
            <a:avLst/>
          </a:prstGeom>
        </p:spPr>
      </p:pic>
      <p:pic>
        <p:nvPicPr>
          <p:cNvPr id="4098" name="Picture 2" descr="Image result for adventure g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412577"/>
            <a:ext cx="3443428" cy="2305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31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de-DE" b="1" i="1" dirty="0" err="1" smtClean="0">
                <a:solidFill>
                  <a:schemeClr val="bg1"/>
                </a:solidFill>
              </a:rPr>
              <a:t>Another</a:t>
            </a:r>
            <a:r>
              <a:rPr lang="de-DE" b="1" i="1" dirty="0" smtClean="0">
                <a:solidFill>
                  <a:schemeClr val="bg1"/>
                </a:solidFill>
              </a:rPr>
              <a:t> World</a:t>
            </a:r>
            <a:r>
              <a:rPr lang="de-DE" b="1" dirty="0" smtClean="0">
                <a:solidFill>
                  <a:schemeClr val="bg1"/>
                </a:solidFill>
              </a:rPr>
              <a:t>-Design</a:t>
            </a:r>
            <a:endParaRPr lang="en-US" b="1" dirty="0">
              <a:solidFill>
                <a:schemeClr val="bg1"/>
              </a:solidFill>
            </a:endParaRPr>
          </a:p>
        </p:txBody>
      </p:sp>
      <p:pic>
        <p:nvPicPr>
          <p:cNvPr id="5" name="Zgkf6wooDmw"/>
          <p:cNvPicPr>
            <a:picLocks noGrp="1" noRot="1" noChangeAspect="1"/>
          </p:cNvPicPr>
          <p:nvPr>
            <p:ph idx="1"/>
            <a:videoFile r:link="rId1"/>
          </p:nvPr>
        </p:nvPicPr>
        <p:blipFill>
          <a:blip r:embed="rId3"/>
          <a:stretch>
            <a:fillRect/>
          </a:stretch>
        </p:blipFill>
        <p:spPr>
          <a:xfrm>
            <a:off x="0" y="1290638"/>
            <a:ext cx="9144000" cy="5143500"/>
          </a:xfrm>
          <a:prstGeom prst="rect">
            <a:avLst/>
          </a:prstGeom>
        </p:spPr>
      </p:pic>
    </p:spTree>
    <p:extLst>
      <p:ext uri="{BB962C8B-B14F-4D97-AF65-F5344CB8AC3E}">
        <p14:creationId xmlns:p14="http://schemas.microsoft.com/office/powerpoint/2010/main" val="14966823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de-DE" b="1" dirty="0" smtClean="0">
                <a:solidFill>
                  <a:schemeClr val="bg1"/>
                </a:solidFill>
              </a:rPr>
              <a:t>The </a:t>
            </a:r>
            <a:r>
              <a:rPr lang="de-DE" b="1" dirty="0" err="1" smtClean="0">
                <a:solidFill>
                  <a:schemeClr val="bg1"/>
                </a:solidFill>
              </a:rPr>
              <a:t>Theme</a:t>
            </a:r>
            <a:r>
              <a:rPr lang="de-DE" b="1" dirty="0" smtClean="0">
                <a:solidFill>
                  <a:schemeClr val="bg1"/>
                </a:solidFill>
              </a:rPr>
              <a:t> Park Ride</a:t>
            </a:r>
            <a:endParaRPr lang="en-US" b="1" dirty="0">
              <a:solidFill>
                <a:schemeClr val="bg1"/>
              </a:solidFill>
            </a:endParaRPr>
          </a:p>
        </p:txBody>
      </p:sp>
      <p:pic>
        <p:nvPicPr>
          <p:cNvPr id="7" name="n6j5OmhdZUI"/>
          <p:cNvPicPr>
            <a:picLocks noGrp="1" noRot="1" noChangeAspect="1"/>
          </p:cNvPicPr>
          <p:nvPr>
            <p:ph idx="1"/>
            <a:videoFile r:link="rId1"/>
          </p:nvPr>
        </p:nvPicPr>
        <p:blipFill>
          <a:blip r:embed="rId3"/>
          <a:stretch>
            <a:fillRect/>
          </a:stretch>
        </p:blipFill>
        <p:spPr>
          <a:xfrm>
            <a:off x="0" y="1433270"/>
            <a:ext cx="9144000" cy="5143500"/>
          </a:xfrm>
          <a:prstGeom prst="rect">
            <a:avLst/>
          </a:prstGeom>
        </p:spPr>
      </p:pic>
    </p:spTree>
    <p:extLst>
      <p:ext uri="{BB962C8B-B14F-4D97-AF65-F5344CB8AC3E}">
        <p14:creationId xmlns:p14="http://schemas.microsoft.com/office/powerpoint/2010/main" val="196909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kyr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42" y="-34280"/>
            <a:ext cx="12252942" cy="6892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de-DE" b="1" dirty="0" err="1" smtClean="0"/>
              <a:t>beautiful</a:t>
            </a:r>
            <a:r>
              <a:rPr lang="de-DE" b="1" dirty="0" smtClean="0"/>
              <a:t> </a:t>
            </a:r>
            <a:r>
              <a:rPr lang="de-DE" b="1" dirty="0" err="1" smtClean="0"/>
              <a:t>nature</a:t>
            </a:r>
            <a:endParaRPr lang="en-US" b="1" dirty="0"/>
          </a:p>
        </p:txBody>
      </p:sp>
    </p:spTree>
    <p:extLst>
      <p:ext uri="{BB962C8B-B14F-4D97-AF65-F5344CB8AC3E}">
        <p14:creationId xmlns:p14="http://schemas.microsoft.com/office/powerpoint/2010/main" val="3871485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kyr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42" y="-34280"/>
            <a:ext cx="12252942" cy="68922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de-DE" b="1" dirty="0" err="1" smtClean="0"/>
              <a:t>beautiful</a:t>
            </a:r>
            <a:r>
              <a:rPr lang="de-DE" b="1" dirty="0" smtClean="0"/>
              <a:t> </a:t>
            </a:r>
            <a:r>
              <a:rPr lang="de-DE" b="1" dirty="0" err="1" smtClean="0"/>
              <a:t>architecture</a:t>
            </a:r>
            <a:endParaRPr lang="en-US" b="1" dirty="0"/>
          </a:p>
        </p:txBody>
      </p:sp>
    </p:spTree>
    <p:extLst>
      <p:ext uri="{BB962C8B-B14F-4D97-AF65-F5344CB8AC3E}">
        <p14:creationId xmlns:p14="http://schemas.microsoft.com/office/powerpoint/2010/main" val="23979978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building a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6" y="18256"/>
            <a:ext cx="9144000" cy="80423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0" y="2708920"/>
            <a:ext cx="9144000" cy="1143000"/>
          </a:xfrm>
        </p:spPr>
        <p:txBody>
          <a:bodyPr>
            <a:normAutofit/>
          </a:bodyPr>
          <a:lstStyle/>
          <a:p>
            <a:r>
              <a:rPr lang="de-DE" b="1" dirty="0" err="1" smtClean="0">
                <a:solidFill>
                  <a:schemeClr val="bg1"/>
                </a:solidFill>
              </a:rPr>
              <a:t>there</a:t>
            </a:r>
            <a:r>
              <a:rPr lang="de-DE" b="1" dirty="0" smtClean="0">
                <a:solidFill>
                  <a:schemeClr val="bg1"/>
                </a:solidFill>
              </a:rPr>
              <a:t> </a:t>
            </a:r>
            <a:r>
              <a:rPr lang="de-DE" b="1" dirty="0" err="1" smtClean="0">
                <a:solidFill>
                  <a:schemeClr val="bg1"/>
                </a:solidFill>
              </a:rPr>
              <a:t>is</a:t>
            </a:r>
            <a:r>
              <a:rPr lang="de-DE" b="1" dirty="0" smtClean="0">
                <a:solidFill>
                  <a:schemeClr val="bg1"/>
                </a:solidFill>
              </a:rPr>
              <a:t> </a:t>
            </a:r>
            <a:r>
              <a:rPr lang="de-DE" b="1" dirty="0" err="1" smtClean="0">
                <a:solidFill>
                  <a:schemeClr val="bg1"/>
                </a:solidFill>
              </a:rPr>
              <a:t>only</a:t>
            </a:r>
            <a:r>
              <a:rPr lang="de-DE" b="1" dirty="0" smtClean="0">
                <a:solidFill>
                  <a:schemeClr val="bg1"/>
                </a:solidFill>
              </a:rPr>
              <a:t> </a:t>
            </a:r>
            <a:r>
              <a:rPr lang="de-DE" b="1" dirty="0" err="1" smtClean="0">
                <a:solidFill>
                  <a:schemeClr val="bg1"/>
                </a:solidFill>
              </a:rPr>
              <a:t>architecture</a:t>
            </a:r>
            <a:r>
              <a:rPr lang="de-DE" b="1" dirty="0" smtClean="0">
                <a:solidFill>
                  <a:schemeClr val="bg1"/>
                </a:solidFill>
              </a:rPr>
              <a:t> in </a:t>
            </a:r>
            <a:r>
              <a:rPr lang="de-DE" b="1" dirty="0" err="1" smtClean="0">
                <a:solidFill>
                  <a:schemeClr val="bg1"/>
                </a:solidFill>
              </a:rPr>
              <a:t>games</a:t>
            </a:r>
            <a:r>
              <a:rPr lang="de-DE" b="1" dirty="0" smtClean="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2189955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architecture"/>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70" y="-6896"/>
            <a:ext cx="10302942" cy="6864896"/>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type="subTitle" idx="1"/>
          </p:nvPr>
        </p:nvSpPr>
        <p:spPr/>
        <p:txBody>
          <a:bodyPr>
            <a:normAutofit fontScale="92500" lnSpcReduction="20000"/>
          </a:bodyPr>
          <a:lstStyle/>
          <a:p>
            <a:pPr marL="457200" indent="-457200">
              <a:buFont typeface="Arial" panose="020B0604020202020204" pitchFamily="34" charset="0"/>
              <a:buChar char="•"/>
            </a:pPr>
            <a:r>
              <a:rPr lang="en-US" dirty="0" smtClean="0"/>
              <a:t>“Videogames are spatial constructs and the </a:t>
            </a:r>
            <a:r>
              <a:rPr lang="de-DE" dirty="0" err="1" smtClean="0"/>
              <a:t>environments</a:t>
            </a:r>
            <a:r>
              <a:rPr lang="de-DE" dirty="0" smtClean="0"/>
              <a:t> </a:t>
            </a:r>
            <a:r>
              <a:rPr lang="de-DE" dirty="0" err="1" smtClean="0"/>
              <a:t>of</a:t>
            </a:r>
            <a:r>
              <a:rPr lang="de-DE" dirty="0" smtClean="0"/>
              <a:t> </a:t>
            </a:r>
            <a:r>
              <a:rPr lang="de-DE" dirty="0" err="1" smtClean="0"/>
              <a:t>videogames</a:t>
            </a:r>
            <a:r>
              <a:rPr lang="de-DE" dirty="0" smtClean="0"/>
              <a:t> </a:t>
            </a:r>
            <a:r>
              <a:rPr lang="de-DE" dirty="0" err="1" smtClean="0"/>
              <a:t>architectural</a:t>
            </a:r>
            <a:r>
              <a:rPr lang="de-DE" dirty="0" smtClean="0"/>
              <a:t>.” (McGregor 2007)</a:t>
            </a:r>
          </a:p>
          <a:p>
            <a:pPr marL="457200" indent="-457200">
              <a:buFont typeface="Arial" panose="020B0604020202020204" pitchFamily="34" charset="0"/>
              <a:buChar char="•"/>
            </a:pPr>
            <a:r>
              <a:rPr lang="en-US" dirty="0" smtClean="0"/>
              <a:t>Architecture: </a:t>
            </a:r>
            <a:r>
              <a:rPr lang="en-US" dirty="0"/>
              <a:t>Physical constructs </a:t>
            </a:r>
            <a:r>
              <a:rPr lang="en-US" dirty="0" smtClean="0"/>
              <a:t>and the activities that occur within them, including social interaction</a:t>
            </a:r>
          </a:p>
          <a:p>
            <a:pPr marL="457200" indent="-457200">
              <a:buFont typeface="Arial" panose="020B0604020202020204" pitchFamily="34" charset="0"/>
              <a:buChar char="•"/>
            </a:pPr>
            <a:r>
              <a:rPr lang="en-US" dirty="0"/>
              <a:t>Architecture guides and suggests, affords or impedes activity, i.e. has a close </a:t>
            </a:r>
            <a:r>
              <a:rPr lang="de-DE" dirty="0" err="1"/>
              <a:t>relationship</a:t>
            </a:r>
            <a:r>
              <a:rPr lang="de-DE" dirty="0"/>
              <a:t> </a:t>
            </a:r>
            <a:r>
              <a:rPr lang="de-DE" dirty="0" err="1"/>
              <a:t>with</a:t>
            </a:r>
            <a:r>
              <a:rPr lang="de-DE" dirty="0"/>
              <a:t> </a:t>
            </a:r>
            <a:r>
              <a:rPr lang="de-DE" dirty="0" err="1"/>
              <a:t>behavioral</a:t>
            </a:r>
            <a:r>
              <a:rPr lang="de-DE" dirty="0"/>
              <a:t> </a:t>
            </a:r>
            <a:r>
              <a:rPr lang="de-DE" dirty="0" err="1"/>
              <a:t>patterns</a:t>
            </a:r>
            <a:r>
              <a:rPr lang="de-DE" dirty="0"/>
              <a:t> </a:t>
            </a:r>
            <a:r>
              <a:rPr lang="de-DE" dirty="0" smtClean="0"/>
              <a:t>, </a:t>
            </a:r>
            <a:r>
              <a:rPr lang="de-DE" dirty="0" err="1" smtClean="0"/>
              <a:t>carries</a:t>
            </a:r>
            <a:r>
              <a:rPr lang="de-DE" dirty="0" smtClean="0"/>
              <a:t> </a:t>
            </a:r>
            <a:r>
              <a:rPr lang="en-US" dirty="0"/>
              <a:t>meaning, </a:t>
            </a:r>
            <a:r>
              <a:rPr lang="en-US" dirty="0" smtClean="0"/>
              <a:t>refers </a:t>
            </a:r>
            <a:r>
              <a:rPr lang="en-US" dirty="0"/>
              <a:t>to structure and organization</a:t>
            </a:r>
          </a:p>
          <a:p>
            <a:pPr marL="457200" indent="-457200">
              <a:buFont typeface="Arial" panose="020B0604020202020204" pitchFamily="34" charset="0"/>
              <a:buChar char="•"/>
            </a:pPr>
            <a:r>
              <a:rPr lang="en-US" dirty="0" smtClean="0"/>
              <a:t>Architecture = a cultural artefact </a:t>
            </a:r>
          </a:p>
        </p:txBody>
      </p:sp>
      <p:sp>
        <p:nvSpPr>
          <p:cNvPr id="2" name="Titel 1"/>
          <p:cNvSpPr>
            <a:spLocks noGrp="1"/>
          </p:cNvSpPr>
          <p:nvPr>
            <p:ph type="title"/>
          </p:nvPr>
        </p:nvSpPr>
        <p:spPr>
          <a:xfrm>
            <a:off x="2" y="0"/>
            <a:ext cx="9143998" cy="1051560"/>
          </a:xfrm>
          <a:noFill/>
        </p:spPr>
        <p:txBody>
          <a:bodyPr>
            <a:normAutofit/>
          </a:bodyPr>
          <a:lstStyle/>
          <a:p>
            <a:r>
              <a:rPr lang="de-DE" dirty="0" smtClean="0"/>
              <a:t>Space </a:t>
            </a:r>
            <a:r>
              <a:rPr lang="de-DE" dirty="0" err="1" smtClean="0"/>
              <a:t>and</a:t>
            </a:r>
            <a:r>
              <a:rPr lang="de-DE" dirty="0" smtClean="0"/>
              <a:t> </a:t>
            </a:r>
            <a:r>
              <a:rPr lang="de-DE" dirty="0" err="1" smtClean="0"/>
              <a:t>Architecture</a:t>
            </a:r>
            <a:endParaRPr lang="de-DE" dirty="0"/>
          </a:p>
        </p:txBody>
      </p:sp>
    </p:spTree>
    <p:extLst>
      <p:ext uri="{BB962C8B-B14F-4D97-AF65-F5344CB8AC3E}">
        <p14:creationId xmlns:p14="http://schemas.microsoft.com/office/powerpoint/2010/main" val="413448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ytimg.com/vi/ToeQYQJyPnQ/maxresdefault.jpg"/>
          <p:cNvPicPr>
            <a:picLocks noChangeAspect="1" noChangeArrowheads="1"/>
          </p:cNvPicPr>
          <p:nvPr/>
        </p:nvPicPr>
        <p:blipFill>
          <a:blip r:embed="rId2" cstate="print">
            <a:lum bright="9000" contrast="-64000"/>
          </a:blip>
          <a:srcRect/>
          <a:stretch>
            <a:fillRect/>
          </a:stretch>
        </p:blipFill>
        <p:spPr bwMode="auto">
          <a:xfrm>
            <a:off x="-1116632" y="0"/>
            <a:ext cx="12200019" cy="6858000"/>
          </a:xfrm>
          <a:prstGeom prst="rect">
            <a:avLst/>
          </a:prstGeom>
          <a:noFill/>
        </p:spPr>
      </p:pic>
      <p:sp>
        <p:nvSpPr>
          <p:cNvPr id="2" name="Titel 1"/>
          <p:cNvSpPr>
            <a:spLocks noGrp="1"/>
          </p:cNvSpPr>
          <p:nvPr>
            <p:ph type="title"/>
          </p:nvPr>
        </p:nvSpPr>
        <p:spPr/>
        <p:txBody>
          <a:bodyPr/>
          <a:lstStyle/>
          <a:p>
            <a:r>
              <a:rPr lang="de-DE" dirty="0" smtClean="0"/>
              <a:t>Wolf: 5 </a:t>
            </a:r>
            <a:r>
              <a:rPr lang="de-DE" dirty="0" err="1" smtClean="0"/>
              <a:t>layers</a:t>
            </a:r>
            <a:endParaRPr lang="de-DE" dirty="0"/>
          </a:p>
        </p:txBody>
      </p:sp>
      <p:sp>
        <p:nvSpPr>
          <p:cNvPr id="3" name="Inhaltsplatzhalter 2"/>
          <p:cNvSpPr>
            <a:spLocks noGrp="1"/>
          </p:cNvSpPr>
          <p:nvPr>
            <p:ph idx="1"/>
          </p:nvPr>
        </p:nvSpPr>
        <p:spPr/>
        <p:txBody>
          <a:bodyPr>
            <a:normAutofit/>
          </a:bodyPr>
          <a:lstStyle/>
          <a:p>
            <a:r>
              <a:rPr lang="fr-FR" dirty="0" smtClean="0"/>
              <a:t>Nature</a:t>
            </a:r>
          </a:p>
          <a:p>
            <a:r>
              <a:rPr lang="fr-FR" dirty="0" smtClean="0"/>
              <a:t>Culture</a:t>
            </a:r>
          </a:p>
          <a:p>
            <a:r>
              <a:rPr lang="fr-FR" dirty="0" err="1" smtClean="0"/>
              <a:t>Language</a:t>
            </a:r>
            <a:endParaRPr lang="fr-FR" dirty="0" smtClean="0"/>
          </a:p>
          <a:p>
            <a:r>
              <a:rPr lang="fr-FR" dirty="0" smtClean="0"/>
              <a:t>Mythology</a:t>
            </a:r>
          </a:p>
          <a:p>
            <a:r>
              <a:rPr lang="fr-FR" dirty="0" err="1" smtClean="0"/>
              <a:t>Philosophy</a:t>
            </a:r>
            <a:endParaRPr lang="de-D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t>One</a:t>
            </a:r>
            <a:r>
              <a:rPr lang="de-DE" dirty="0" smtClean="0"/>
              <a:t> </a:t>
            </a:r>
            <a:r>
              <a:rPr lang="de-DE" dirty="0" err="1" smtClean="0"/>
              <a:t>approach</a:t>
            </a:r>
            <a:endParaRPr lang="en-US" dirty="0"/>
          </a:p>
        </p:txBody>
      </p:sp>
      <p:sp>
        <p:nvSpPr>
          <p:cNvPr id="4" name="Content Placeholder 3"/>
          <p:cNvSpPr>
            <a:spLocks noGrp="1"/>
          </p:cNvSpPr>
          <p:nvPr>
            <p:ph idx="1"/>
          </p:nvPr>
        </p:nvSpPr>
        <p:spPr/>
        <p:txBody>
          <a:bodyPr/>
          <a:lstStyle/>
          <a:p>
            <a:endParaRPr lang="en-US"/>
          </a:p>
        </p:txBody>
      </p:sp>
      <p:sp>
        <p:nvSpPr>
          <p:cNvPr id="5" name="Text Placeholder 4"/>
          <p:cNvSpPr>
            <a:spLocks noGrp="1"/>
          </p:cNvSpPr>
          <p:nvPr>
            <p:ph type="body" sz="half" idx="2"/>
          </p:nvPr>
        </p:nvSpPr>
        <p:spPr/>
        <p:txBody>
          <a:bodyPr/>
          <a:lstStyle/>
          <a:p>
            <a:r>
              <a:rPr lang="de-DE" dirty="0" smtClean="0"/>
              <a:t>Level Design </a:t>
            </a:r>
            <a:r>
              <a:rPr lang="de-DE" dirty="0" err="1" smtClean="0"/>
              <a:t>through</a:t>
            </a:r>
            <a:r>
              <a:rPr lang="de-DE" dirty="0" smtClean="0"/>
              <a:t> </a:t>
            </a:r>
            <a:r>
              <a:rPr lang="de-DE" dirty="0" err="1" smtClean="0"/>
              <a:t>Architecture</a:t>
            </a:r>
            <a:endParaRPr lang="en-US" dirty="0"/>
          </a:p>
        </p:txBody>
      </p:sp>
      <p:pic>
        <p:nvPicPr>
          <p:cNvPr id="1026" name="Picture 2" descr="Image result for totten level design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548680"/>
            <a:ext cx="4762500" cy="58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99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architecture drawi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42" y="1052736"/>
            <a:ext cx="9111258" cy="4856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err="1" smtClean="0"/>
              <a:t>Four</a:t>
            </a:r>
            <a:r>
              <a:rPr lang="de-DE" dirty="0" smtClean="0"/>
              <a:t> </a:t>
            </a:r>
            <a:r>
              <a:rPr lang="de-DE" dirty="0" err="1" smtClean="0"/>
              <a:t>Trajectories</a:t>
            </a:r>
            <a:endParaRPr lang="en-US" dirty="0"/>
          </a:p>
        </p:txBody>
      </p:sp>
      <p:sp>
        <p:nvSpPr>
          <p:cNvPr id="3" name="Content Placeholder 2"/>
          <p:cNvSpPr>
            <a:spLocks noGrp="1"/>
          </p:cNvSpPr>
          <p:nvPr>
            <p:ph idx="1"/>
          </p:nvPr>
        </p:nvSpPr>
        <p:spPr/>
        <p:txBody>
          <a:bodyPr/>
          <a:lstStyle/>
          <a:p>
            <a:r>
              <a:rPr lang="de-DE" dirty="0" err="1"/>
              <a:t>possibility</a:t>
            </a:r>
            <a:r>
              <a:rPr lang="de-DE" dirty="0"/>
              <a:t> vs. </a:t>
            </a:r>
            <a:r>
              <a:rPr lang="de-DE" dirty="0" err="1" smtClean="0"/>
              <a:t>constraint</a:t>
            </a:r>
            <a:endParaRPr lang="de-DE" dirty="0" smtClean="0"/>
          </a:p>
          <a:p>
            <a:r>
              <a:rPr lang="de-DE" dirty="0" err="1" smtClean="0"/>
              <a:t>refuge</a:t>
            </a:r>
            <a:r>
              <a:rPr lang="de-DE" dirty="0" smtClean="0"/>
              <a:t> vs. </a:t>
            </a:r>
            <a:r>
              <a:rPr lang="de-DE" dirty="0" err="1" smtClean="0"/>
              <a:t>reward</a:t>
            </a:r>
            <a:endParaRPr lang="de-DE" dirty="0" smtClean="0"/>
          </a:p>
          <a:p>
            <a:r>
              <a:rPr lang="de-DE" dirty="0" smtClean="0"/>
              <a:t>single- vs. multiple-</a:t>
            </a:r>
            <a:r>
              <a:rPr lang="de-DE" dirty="0" err="1" smtClean="0"/>
              <a:t>use</a:t>
            </a:r>
            <a:endParaRPr lang="de-DE" dirty="0" smtClean="0"/>
          </a:p>
          <a:p>
            <a:r>
              <a:rPr lang="de-DE" dirty="0" err="1" smtClean="0"/>
              <a:t>visual</a:t>
            </a:r>
            <a:r>
              <a:rPr lang="de-DE" dirty="0" smtClean="0"/>
              <a:t> </a:t>
            </a:r>
            <a:r>
              <a:rPr lang="de-DE" dirty="0" err="1" smtClean="0"/>
              <a:t>rhythm</a:t>
            </a:r>
            <a:endParaRPr lang="de-DE" dirty="0" smtClean="0"/>
          </a:p>
          <a:p>
            <a:endParaRPr lang="de-DE" dirty="0" smtClean="0"/>
          </a:p>
          <a:p>
            <a:endParaRPr lang="en-US" dirty="0"/>
          </a:p>
        </p:txBody>
      </p:sp>
    </p:spTree>
    <p:extLst>
      <p:ext uri="{BB962C8B-B14F-4D97-AF65-F5344CB8AC3E}">
        <p14:creationId xmlns:p14="http://schemas.microsoft.com/office/powerpoint/2010/main" val="3429164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22532" name="Picture 4" descr="https://c2.staticflickr.com/8/7624/16774744312_ab8d3664fc_b.jpg"/>
          <p:cNvPicPr>
            <a:picLocks noChangeAspect="1" noChangeArrowheads="1"/>
          </p:cNvPicPr>
          <p:nvPr/>
        </p:nvPicPr>
        <p:blipFill>
          <a:blip r:embed="rId2" cstate="screen"/>
          <a:srcRect/>
          <a:stretch>
            <a:fillRect/>
          </a:stretch>
        </p:blipFill>
        <p:spPr bwMode="auto">
          <a:xfrm>
            <a:off x="-214346" y="361949"/>
            <a:ext cx="9753600" cy="6496051"/>
          </a:xfrm>
          <a:prstGeom prst="rect">
            <a:avLst/>
          </a:prstGeom>
          <a:noFill/>
        </p:spPr>
      </p:pic>
      <p:pic>
        <p:nvPicPr>
          <p:cNvPr id="5" name="Picture 4" descr="https://c2.staticflickr.com/8/7624/16774744312_ab8d3664fc_b.jpg"/>
          <p:cNvPicPr>
            <a:picLocks noChangeAspect="1" noChangeArrowheads="1"/>
          </p:cNvPicPr>
          <p:nvPr/>
        </p:nvPicPr>
        <p:blipFill>
          <a:blip r:embed="rId2" cstate="screen"/>
          <a:srcRect/>
          <a:stretch>
            <a:fillRect/>
          </a:stretch>
        </p:blipFill>
        <p:spPr bwMode="auto">
          <a:xfrm>
            <a:off x="-285784" y="0"/>
            <a:ext cx="9753600" cy="649605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narrow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78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708920"/>
            <a:ext cx="9144000" cy="1143000"/>
          </a:xfrm>
        </p:spPr>
        <p:txBody>
          <a:bodyPr>
            <a:noAutofit/>
          </a:bodyPr>
          <a:lstStyle/>
          <a:p>
            <a:r>
              <a:rPr lang="de-DE" sz="6600" b="1" dirty="0" err="1" smtClean="0"/>
              <a:t>possibility</a:t>
            </a:r>
            <a:r>
              <a:rPr lang="de-DE" sz="6600" b="1" dirty="0" smtClean="0"/>
              <a:t> vs. </a:t>
            </a:r>
            <a:r>
              <a:rPr lang="de-DE" sz="6600" b="1" dirty="0" err="1" smtClean="0"/>
              <a:t>constraint</a:t>
            </a:r>
            <a:endParaRPr lang="en-US" sz="6600" b="1" dirty="0"/>
          </a:p>
        </p:txBody>
      </p:sp>
    </p:spTree>
    <p:extLst>
      <p:ext uri="{BB962C8B-B14F-4D97-AF65-F5344CB8AC3E}">
        <p14:creationId xmlns:p14="http://schemas.microsoft.com/office/powerpoint/2010/main" val="41564714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half life 2 red b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720"/>
            <a:ext cx="9144000" cy="5148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effectLst>
                  <a:outerShdw blurRad="38100" dist="38100" dir="2700000" algn="tl">
                    <a:srgbClr val="000000">
                      <a:alpha val="43137"/>
                    </a:srgbClr>
                  </a:outerShdw>
                </a:effectLst>
              </a:rPr>
              <a:t>few</a:t>
            </a:r>
            <a:r>
              <a:rPr lang="de-DE" b="1" dirty="0" smtClean="0">
                <a:solidFill>
                  <a:schemeClr val="bg1"/>
                </a:solidFill>
                <a:effectLst>
                  <a:outerShdw blurRad="38100" dist="38100" dir="2700000" algn="tl">
                    <a:srgbClr val="000000">
                      <a:alpha val="43137"/>
                    </a:srgbClr>
                  </a:outerShdw>
                </a:effectLst>
              </a:rPr>
              <a:t> </a:t>
            </a:r>
            <a:r>
              <a:rPr lang="de-DE" b="1" dirty="0" err="1" smtClean="0">
                <a:solidFill>
                  <a:schemeClr val="bg1"/>
                </a:solidFill>
                <a:effectLst>
                  <a:outerShdw blurRad="38100" dist="38100" dir="2700000" algn="tl">
                    <a:srgbClr val="000000">
                      <a:alpha val="43137"/>
                    </a:srgbClr>
                  </a:outerShdw>
                </a:effectLst>
              </a:rPr>
              <a:t>possibilities</a:t>
            </a:r>
            <a:r>
              <a:rPr lang="de-DE" b="1" dirty="0" smtClean="0">
                <a:solidFill>
                  <a:schemeClr val="bg1"/>
                </a:solidFill>
                <a:effectLst>
                  <a:outerShdw blurRad="38100" dist="38100" dir="2700000" algn="tl">
                    <a:srgbClr val="000000">
                      <a:alpha val="43137"/>
                    </a:srgbClr>
                  </a:outerShdw>
                </a:effectLst>
              </a:rPr>
              <a:t> in a </a:t>
            </a:r>
            <a:r>
              <a:rPr lang="de-DE" b="1" dirty="0" err="1" smtClean="0">
                <a:solidFill>
                  <a:schemeClr val="bg1"/>
                </a:solidFill>
                <a:effectLst>
                  <a:outerShdw blurRad="38100" dist="38100" dir="2700000" algn="tl">
                    <a:srgbClr val="000000">
                      <a:alpha val="43137"/>
                    </a:srgbClr>
                  </a:outerShdw>
                </a:effectLst>
              </a:rPr>
              <a:t>corridor</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8271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far cry 1 gameplay 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6712"/>
            <a:ext cx="9159506" cy="51522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effectLst>
                  <a:outerShdw blurRad="38100" dist="38100" dir="2700000" algn="tl">
                    <a:srgbClr val="000000">
                      <a:alpha val="43137"/>
                    </a:srgbClr>
                  </a:outerShdw>
                </a:effectLst>
              </a:rPr>
              <a:t>some</a:t>
            </a:r>
            <a:r>
              <a:rPr lang="de-DE" b="1" dirty="0" smtClean="0">
                <a:solidFill>
                  <a:schemeClr val="bg1"/>
                </a:solidFill>
                <a:effectLst>
                  <a:outerShdw blurRad="38100" dist="38100" dir="2700000" algn="tl">
                    <a:srgbClr val="000000">
                      <a:alpha val="43137"/>
                    </a:srgbClr>
                  </a:outerShdw>
                </a:effectLst>
              </a:rPr>
              <a:t> </a:t>
            </a:r>
            <a:r>
              <a:rPr lang="de-DE" b="1" dirty="0" err="1" smtClean="0">
                <a:solidFill>
                  <a:schemeClr val="bg1"/>
                </a:solidFill>
                <a:effectLst>
                  <a:outerShdw blurRad="38100" dist="38100" dir="2700000" algn="tl">
                    <a:srgbClr val="000000">
                      <a:alpha val="43137"/>
                    </a:srgbClr>
                  </a:outerShdw>
                </a:effectLst>
              </a:rPr>
              <a:t>possibilities</a:t>
            </a:r>
            <a:r>
              <a:rPr lang="de-DE" b="1" dirty="0" smtClean="0">
                <a:solidFill>
                  <a:schemeClr val="bg1"/>
                </a:solidFill>
                <a:effectLst>
                  <a:outerShdw blurRad="38100" dist="38100" dir="2700000" algn="tl">
                    <a:srgbClr val="000000">
                      <a:alpha val="43137"/>
                    </a:srgbClr>
                  </a:outerShdw>
                </a:effectLst>
              </a:rPr>
              <a:t> in an </a:t>
            </a:r>
            <a:r>
              <a:rPr lang="de-DE" b="1" dirty="0" err="1" smtClean="0">
                <a:solidFill>
                  <a:schemeClr val="bg1"/>
                </a:solidFill>
                <a:effectLst>
                  <a:outerShdw blurRad="38100" dist="38100" dir="2700000" algn="tl">
                    <a:srgbClr val="000000">
                      <a:alpha val="43137"/>
                    </a:srgbClr>
                  </a:outerShdw>
                </a:effectLst>
              </a:rPr>
              <a:t>arena</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2651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prince of persia warrior within wall ju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rPr>
              <a:t>possibilities</a:t>
            </a:r>
            <a:r>
              <a:rPr lang="de-DE" b="1" dirty="0" smtClean="0">
                <a:solidFill>
                  <a:schemeClr val="bg1"/>
                </a:solidFill>
              </a:rPr>
              <a:t> </a:t>
            </a:r>
            <a:r>
              <a:rPr lang="de-DE" b="1" dirty="0" err="1">
                <a:solidFill>
                  <a:schemeClr val="bg1"/>
                </a:solidFill>
              </a:rPr>
              <a:t>aligned</a:t>
            </a:r>
            <a:r>
              <a:rPr lang="de-DE" b="1" dirty="0">
                <a:solidFill>
                  <a:schemeClr val="bg1"/>
                </a:solidFill>
              </a:rPr>
              <a:t> </a:t>
            </a:r>
            <a:r>
              <a:rPr lang="de-DE" b="1" dirty="0" err="1" smtClean="0">
                <a:solidFill>
                  <a:schemeClr val="bg1"/>
                </a:solidFill>
              </a:rPr>
              <a:t>with</a:t>
            </a:r>
            <a:r>
              <a:rPr lang="de-DE" b="1" dirty="0" smtClean="0">
                <a:solidFill>
                  <a:schemeClr val="bg1"/>
                </a:solidFill>
              </a:rPr>
              <a:t> </a:t>
            </a:r>
            <a:r>
              <a:rPr lang="de-DE" b="1" dirty="0" err="1" smtClean="0">
                <a:solidFill>
                  <a:schemeClr val="bg1"/>
                </a:solidFill>
              </a:rPr>
              <a:t>space</a:t>
            </a:r>
            <a:endParaRPr lang="en-US" b="1" dirty="0">
              <a:solidFill>
                <a:schemeClr val="bg1"/>
              </a:solidFill>
            </a:endParaRPr>
          </a:p>
        </p:txBody>
      </p:sp>
    </p:spTree>
    <p:extLst>
      <p:ext uri="{BB962C8B-B14F-4D97-AF65-F5344CB8AC3E}">
        <p14:creationId xmlns:p14="http://schemas.microsoft.com/office/powerpoint/2010/main" val="12295027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game</a:t>
            </a:r>
            <a:r>
              <a:rPr lang="de-DE" dirty="0" smtClean="0"/>
              <a:t> </a:t>
            </a:r>
            <a:r>
              <a:rPr lang="de-DE" dirty="0" err="1" smtClean="0"/>
              <a:t>space</a:t>
            </a:r>
            <a:r>
              <a:rPr lang="de-DE" dirty="0" smtClean="0"/>
              <a:t> </a:t>
            </a:r>
            <a:r>
              <a:rPr lang="de-DE" dirty="0" err="1" smtClean="0"/>
              <a:t>logic</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682081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445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visualizations</a:t>
            </a:r>
            <a:r>
              <a:rPr lang="de-DE" dirty="0" smtClean="0"/>
              <a:t> </a:t>
            </a:r>
            <a:r>
              <a:rPr lang="de-DE" dirty="0" err="1" smtClean="0"/>
              <a:t>and</a:t>
            </a:r>
            <a:r>
              <a:rPr lang="de-DE" dirty="0" smtClean="0"/>
              <a:t> </a:t>
            </a:r>
            <a:r>
              <a:rPr lang="de-DE" dirty="0" err="1" smtClean="0"/>
              <a:t>gazes</a:t>
            </a:r>
            <a:endParaRPr lang="en-US" dirty="0"/>
          </a:p>
        </p:txBody>
      </p:sp>
      <p:sp>
        <p:nvSpPr>
          <p:cNvPr id="3" name="Content Placeholder 2"/>
          <p:cNvSpPr>
            <a:spLocks noGrp="1"/>
          </p:cNvSpPr>
          <p:nvPr>
            <p:ph idx="1"/>
          </p:nvPr>
        </p:nvSpPr>
        <p:spPr/>
        <p:txBody>
          <a:bodyPr/>
          <a:lstStyle/>
          <a:p>
            <a:endParaRPr lang="en-US"/>
          </a:p>
        </p:txBody>
      </p:sp>
      <p:pic>
        <p:nvPicPr>
          <p:cNvPr id="24578" name="Picture 2" descr="Image result for playdead ins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5" y="2529042"/>
            <a:ext cx="3995935" cy="266395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Image result for playdead ins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33364"/>
            <a:ext cx="4728238" cy="2659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6807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Users\hanj\Dropbox\Lehre_2014_Autumn\kan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648"/>
            <a:ext cx="9144000" cy="63658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a:solidFill>
                  <a:schemeClr val="bg1"/>
                </a:solidFill>
                <a:effectLst>
                  <a:outerShdw blurRad="38100" dist="38100" dir="2700000" algn="tl">
                    <a:srgbClr val="000000">
                      <a:alpha val="43137"/>
                    </a:srgbClr>
                  </a:outerShdw>
                </a:effectLst>
              </a:rPr>
              <a:t>Framing</a:t>
            </a:r>
            <a:r>
              <a:rPr lang="de-DE" b="1" dirty="0">
                <a:solidFill>
                  <a:schemeClr val="bg1"/>
                </a:solidFill>
                <a:effectLst>
                  <a:outerShdw blurRad="38100" dist="38100" dir="2700000" algn="tl">
                    <a:srgbClr val="000000">
                      <a:alpha val="43137"/>
                    </a:srgbClr>
                  </a:outerShdw>
                </a:effectLst>
              </a:rPr>
              <a:t>: </a:t>
            </a:r>
            <a:r>
              <a:rPr lang="de-DE" b="1" dirty="0" err="1">
                <a:solidFill>
                  <a:schemeClr val="bg1"/>
                </a:solidFill>
                <a:effectLst>
                  <a:outerShdw blurRad="38100" dist="38100" dir="2700000" algn="tl">
                    <a:srgbClr val="000000">
                      <a:alpha val="43137"/>
                    </a:srgbClr>
                  </a:outerShdw>
                </a:effectLst>
              </a:rPr>
              <a:t>what’s</a:t>
            </a:r>
            <a:r>
              <a:rPr lang="de-DE" b="1" dirty="0">
                <a:solidFill>
                  <a:schemeClr val="bg1"/>
                </a:solidFill>
                <a:effectLst>
                  <a:outerShdw blurRad="38100" dist="38100" dir="2700000" algn="tl">
                    <a:srgbClr val="000000">
                      <a:alpha val="43137"/>
                    </a:srgbClr>
                  </a:outerShdw>
                </a:effectLst>
              </a:rPr>
              <a:t> not in </a:t>
            </a:r>
            <a:r>
              <a:rPr lang="de-DE" b="1" dirty="0" err="1">
                <a:solidFill>
                  <a:schemeClr val="bg1"/>
                </a:solidFill>
                <a:effectLst>
                  <a:outerShdw blurRad="38100" dist="38100" dir="2700000" algn="tl">
                    <a:srgbClr val="000000">
                      <a:alpha val="43137"/>
                    </a:srgbClr>
                  </a:outerShdw>
                </a:effectLst>
              </a:rPr>
              <a:t>the</a:t>
            </a:r>
            <a:r>
              <a:rPr lang="de-DE" b="1" dirty="0">
                <a:solidFill>
                  <a:schemeClr val="bg1"/>
                </a:solidFill>
                <a:effectLst>
                  <a:outerShdw blurRad="38100" dist="38100" dir="2700000" algn="tl">
                    <a:srgbClr val="000000">
                      <a:alpha val="43137"/>
                    </a:srgbClr>
                  </a:outerShdw>
                </a:effectLst>
              </a:rPr>
              <a:t> </a:t>
            </a:r>
            <a:r>
              <a:rPr lang="de-DE" b="1" dirty="0" err="1">
                <a:solidFill>
                  <a:schemeClr val="bg1"/>
                </a:solidFill>
                <a:effectLst>
                  <a:outerShdw blurRad="38100" dist="38100" dir="2700000" algn="tl">
                    <a:srgbClr val="000000">
                      <a:alpha val="43137"/>
                    </a:srgbClr>
                  </a:outerShdw>
                </a:effectLst>
              </a:rPr>
              <a:t>shot</a:t>
            </a:r>
            <a:endParaRPr lang="da-DK"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0871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en/8/82/Open_matte_film_illustration.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5750" y="1124744"/>
            <a:ext cx="857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t>Aspect</a:t>
            </a:r>
            <a:r>
              <a:rPr lang="de-DE" b="1" dirty="0" smtClean="0"/>
              <a:t> </a:t>
            </a:r>
            <a:r>
              <a:rPr lang="de-DE" b="1" dirty="0" err="1" smtClean="0"/>
              <a:t>Ratios</a:t>
            </a:r>
            <a:endParaRPr lang="da-DK" b="1" dirty="0"/>
          </a:p>
        </p:txBody>
      </p:sp>
    </p:spTree>
    <p:extLst>
      <p:ext uri="{BB962C8B-B14F-4D97-AF65-F5344CB8AC3E}">
        <p14:creationId xmlns:p14="http://schemas.microsoft.com/office/powerpoint/2010/main" val="291533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minecraft first 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0"/>
            <a:ext cx="1170432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de-DE" sz="8000" b="1" dirty="0" err="1" smtClean="0">
                <a:solidFill>
                  <a:schemeClr val="bg1"/>
                </a:solidFill>
              </a:rPr>
              <a:t>refuge</a:t>
            </a:r>
            <a:r>
              <a:rPr lang="de-DE" sz="8000" b="1" dirty="0" smtClean="0">
                <a:solidFill>
                  <a:schemeClr val="bg1"/>
                </a:solidFill>
              </a:rPr>
              <a:t> vs. </a:t>
            </a:r>
            <a:r>
              <a:rPr lang="de-DE" sz="8000" b="1" dirty="0" err="1" smtClean="0">
                <a:solidFill>
                  <a:schemeClr val="bg1"/>
                </a:solidFill>
              </a:rPr>
              <a:t>reward</a:t>
            </a:r>
            <a:endParaRPr lang="en-US" sz="8000" b="1" dirty="0">
              <a:solidFill>
                <a:schemeClr val="bg1"/>
              </a:solidFill>
            </a:endParaRPr>
          </a:p>
        </p:txBody>
      </p:sp>
    </p:spTree>
    <p:extLst>
      <p:ext uri="{BB962C8B-B14F-4D97-AF65-F5344CB8AC3E}">
        <p14:creationId xmlns:p14="http://schemas.microsoft.com/office/powerpoint/2010/main" val="17030669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prospect and refug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4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rPr>
              <a:t>prospect-refuge-theory</a:t>
            </a:r>
            <a:endParaRPr lang="en-US" b="1" dirty="0">
              <a:solidFill>
                <a:schemeClr val="bg1"/>
              </a:solidFill>
            </a:endParaRPr>
          </a:p>
        </p:txBody>
      </p:sp>
    </p:spTree>
    <p:extLst>
      <p:ext uri="{BB962C8B-B14F-4D97-AF65-F5344CB8AC3E}">
        <p14:creationId xmlns:p14="http://schemas.microsoft.com/office/powerpoint/2010/main" val="16497239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enclaria.com/wp-content/uploads/2015/05/iceberg2-1024x767.jpg"/>
          <p:cNvPicPr>
            <a:picLocks noChangeAspect="1" noChangeArrowheads="1"/>
          </p:cNvPicPr>
          <p:nvPr/>
        </p:nvPicPr>
        <p:blipFill>
          <a:blip r:embed="rId2" cstate="screen"/>
          <a:srcRect/>
          <a:stretch>
            <a:fillRect/>
          </a:stretch>
        </p:blipFill>
        <p:spPr bwMode="auto">
          <a:xfrm>
            <a:off x="-609600" y="-447675"/>
            <a:ext cx="9753600" cy="7305675"/>
          </a:xfrm>
          <a:prstGeom prst="rect">
            <a:avLst/>
          </a:prstGeom>
          <a:noFill/>
        </p:spPr>
      </p:pic>
      <p:sp>
        <p:nvSpPr>
          <p:cNvPr id="2" name="Titel 1"/>
          <p:cNvSpPr>
            <a:spLocks noGrp="1"/>
          </p:cNvSpPr>
          <p:nvPr>
            <p:ph type="title"/>
          </p:nvPr>
        </p:nvSpPr>
        <p:spPr/>
        <p:txBody>
          <a:bodyPr>
            <a:normAutofit/>
          </a:bodyPr>
          <a:lstStyle/>
          <a:p>
            <a:r>
              <a:rPr lang="de-DE" sz="6600" b="1" dirty="0" err="1" smtClean="0"/>
              <a:t>underlying</a:t>
            </a:r>
            <a:r>
              <a:rPr lang="de-DE" sz="6600" b="1" dirty="0" smtClean="0"/>
              <a:t> </a:t>
            </a:r>
            <a:r>
              <a:rPr lang="de-DE" sz="6600" b="1" dirty="0" err="1" smtClean="0"/>
              <a:t>principles</a:t>
            </a:r>
            <a:endParaRPr lang="de-DE" sz="66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prospect and refug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68" y="-17941"/>
            <a:ext cx="10306674" cy="68759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rPr>
              <a:t>guiding</a:t>
            </a:r>
            <a:r>
              <a:rPr lang="de-DE" b="1" dirty="0" smtClean="0">
                <a:solidFill>
                  <a:schemeClr val="bg1"/>
                </a:solidFill>
              </a:rPr>
              <a:t> </a:t>
            </a:r>
            <a:r>
              <a:rPr lang="de-DE" b="1" dirty="0" err="1" smtClean="0">
                <a:solidFill>
                  <a:schemeClr val="bg1"/>
                </a:solidFill>
              </a:rPr>
              <a:t>through</a:t>
            </a:r>
            <a:r>
              <a:rPr lang="de-DE" b="1" dirty="0" smtClean="0">
                <a:solidFill>
                  <a:schemeClr val="bg1"/>
                </a:solidFill>
              </a:rPr>
              <a:t> </a:t>
            </a:r>
            <a:r>
              <a:rPr lang="de-DE" b="1" dirty="0" err="1" smtClean="0">
                <a:solidFill>
                  <a:schemeClr val="bg1"/>
                </a:solidFill>
              </a:rPr>
              <a:t>rewards</a:t>
            </a:r>
            <a:endParaRPr lang="en-US" b="1" dirty="0">
              <a:solidFill>
                <a:schemeClr val="bg1"/>
              </a:solidFill>
            </a:endParaRPr>
          </a:p>
        </p:txBody>
      </p:sp>
    </p:spTree>
    <p:extLst>
      <p:ext uri="{BB962C8B-B14F-4D97-AF65-F5344CB8AC3E}">
        <p14:creationId xmlns:p14="http://schemas.microsoft.com/office/powerpoint/2010/main" val="1717633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vista cas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672" y="0"/>
            <a:ext cx="12203697" cy="6864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de-DE" dirty="0" err="1"/>
              <a:t>R</a:t>
            </a:r>
            <a:r>
              <a:rPr lang="de-DE" dirty="0" err="1" smtClean="0"/>
              <a:t>eward</a:t>
            </a:r>
            <a:r>
              <a:rPr lang="de-DE" dirty="0" smtClean="0"/>
              <a:t> Spaces</a:t>
            </a:r>
            <a:endParaRPr lang="en-US" dirty="0"/>
          </a:p>
        </p:txBody>
      </p:sp>
      <p:sp>
        <p:nvSpPr>
          <p:cNvPr id="4" name="Content Placeholder 3"/>
          <p:cNvSpPr>
            <a:spLocks noGrp="1"/>
          </p:cNvSpPr>
          <p:nvPr>
            <p:ph idx="1"/>
          </p:nvPr>
        </p:nvSpPr>
        <p:spPr/>
        <p:txBody>
          <a:bodyPr/>
          <a:lstStyle/>
          <a:p>
            <a:r>
              <a:rPr lang="en-US" dirty="0">
                <a:solidFill>
                  <a:schemeClr val="bg1"/>
                </a:solidFill>
                <a:effectLst>
                  <a:outerShdw blurRad="38100" dist="38100" dir="2700000" algn="tl">
                    <a:srgbClr val="000000">
                      <a:alpha val="43137"/>
                    </a:srgbClr>
                  </a:outerShdw>
                </a:effectLst>
              </a:rPr>
              <a:t>Reward vaults</a:t>
            </a:r>
          </a:p>
          <a:p>
            <a:r>
              <a:rPr lang="en-US" dirty="0">
                <a:solidFill>
                  <a:schemeClr val="bg1"/>
                </a:solidFill>
                <a:effectLst>
                  <a:outerShdw blurRad="38100" dist="38100" dir="2700000" algn="tl">
                    <a:srgbClr val="000000">
                      <a:alpha val="43137"/>
                    </a:srgbClr>
                  </a:outerShdw>
                </a:effectLst>
              </a:rPr>
              <a:t>Rewarding vistas</a:t>
            </a:r>
          </a:p>
          <a:p>
            <a:r>
              <a:rPr lang="en-US" dirty="0">
                <a:solidFill>
                  <a:schemeClr val="bg1"/>
                </a:solidFill>
                <a:effectLst>
                  <a:outerShdw blurRad="38100" dist="38100" dir="2700000" algn="tl">
                    <a:srgbClr val="000000">
                      <a:alpha val="43137"/>
                    </a:srgbClr>
                  </a:outerShdw>
                </a:effectLst>
              </a:rPr>
              <a:t>Meditative space</a:t>
            </a:r>
          </a:p>
          <a:p>
            <a:r>
              <a:rPr lang="en-US" dirty="0">
                <a:solidFill>
                  <a:schemeClr val="bg1"/>
                </a:solidFill>
                <a:effectLst>
                  <a:outerShdw blurRad="38100" dist="38100" dir="2700000" algn="tl">
                    <a:srgbClr val="000000">
                      <a:alpha val="43137"/>
                    </a:srgbClr>
                  </a:outerShdw>
                </a:effectLst>
              </a:rPr>
              <a:t>Narrative stages</a:t>
            </a:r>
          </a:p>
        </p:txBody>
      </p:sp>
    </p:spTree>
    <p:extLst>
      <p:ext uri="{BB962C8B-B14F-4D97-AF65-F5344CB8AC3E}">
        <p14:creationId xmlns:p14="http://schemas.microsoft.com/office/powerpoint/2010/main" val="3711219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images.oobject.com/thumbdir/thumbnails/3/73/373013aa1e6de7ae08171150cc823176-or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10438184" cy="68908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de-DE" sz="13800" b="1" dirty="0" err="1" smtClean="0">
                <a:solidFill>
                  <a:srgbClr val="FFCC00"/>
                </a:solidFill>
                <a:effectLst>
                  <a:outerShdw blurRad="38100" dist="38100" dir="2700000" algn="tl">
                    <a:srgbClr val="000000">
                      <a:alpha val="43137"/>
                    </a:srgbClr>
                  </a:outerShdw>
                </a:effectLst>
              </a:rPr>
              <a:t>single</a:t>
            </a:r>
            <a:r>
              <a:rPr lang="de-DE" sz="13800" b="1" dirty="0" smtClean="0">
                <a:solidFill>
                  <a:srgbClr val="FFCC00"/>
                </a:solidFill>
                <a:effectLst>
                  <a:outerShdw blurRad="38100" dist="38100" dir="2700000" algn="tl">
                    <a:srgbClr val="000000">
                      <a:alpha val="43137"/>
                    </a:srgbClr>
                  </a:outerShdw>
                </a:effectLst>
              </a:rPr>
              <a:t> vs. multi-</a:t>
            </a:r>
            <a:r>
              <a:rPr lang="de-DE" sz="13800" b="1" dirty="0" err="1" smtClean="0">
                <a:solidFill>
                  <a:srgbClr val="FFCC00"/>
                </a:solidFill>
                <a:effectLst>
                  <a:outerShdw blurRad="38100" dist="38100" dir="2700000" algn="tl">
                    <a:srgbClr val="000000">
                      <a:alpha val="43137"/>
                    </a:srgbClr>
                  </a:outerShdw>
                </a:effectLst>
              </a:rPr>
              <a:t>use</a:t>
            </a:r>
            <a:endParaRPr lang="en-US" sz="13800" b="1" dirty="0">
              <a:solidFill>
                <a:srgbClr val="FF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75313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plan voisin"/>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859" y="-11028"/>
            <a:ext cx="9268859" cy="687955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de-DE" dirty="0" smtClean="0"/>
              <a:t>Urban Design </a:t>
            </a:r>
            <a:r>
              <a:rPr lang="de-DE" dirty="0" err="1" smtClean="0"/>
              <a:t>and</a:t>
            </a:r>
            <a:r>
              <a:rPr lang="de-DE" dirty="0" smtClean="0"/>
              <a:t> </a:t>
            </a:r>
            <a:r>
              <a:rPr lang="de-DE" dirty="0" err="1" smtClean="0"/>
              <a:t>Diversity</a:t>
            </a:r>
            <a:endParaRPr lang="en-US" dirty="0"/>
          </a:p>
        </p:txBody>
      </p:sp>
      <p:sp>
        <p:nvSpPr>
          <p:cNvPr id="4" name="Text Placeholder 3"/>
          <p:cNvSpPr>
            <a:spLocks noGrp="1"/>
          </p:cNvSpPr>
          <p:nvPr>
            <p:ph type="body" idx="1"/>
          </p:nvPr>
        </p:nvSpPr>
        <p:spPr/>
        <p:txBody>
          <a:bodyPr/>
          <a:lstStyle/>
          <a:p>
            <a:r>
              <a:rPr lang="de-DE" dirty="0" smtClean="0"/>
              <a:t>Diverse Urban Design …</a:t>
            </a:r>
            <a:endParaRPr lang="en-US" dirty="0"/>
          </a:p>
        </p:txBody>
      </p:sp>
      <p:sp>
        <p:nvSpPr>
          <p:cNvPr id="5" name="Content Placeholder 4"/>
          <p:cNvSpPr>
            <a:spLocks noGrp="1"/>
          </p:cNvSpPr>
          <p:nvPr>
            <p:ph sz="half" idx="2"/>
          </p:nvPr>
        </p:nvSpPr>
        <p:spPr>
          <a:xfrm>
            <a:off x="457200" y="2174874"/>
            <a:ext cx="4040188" cy="4683125"/>
          </a:xfrm>
        </p:spPr>
        <p:txBody>
          <a:bodyPr>
            <a:normAutofit/>
          </a:bodyPr>
          <a:lstStyle/>
          <a:p>
            <a:pPr marL="0" indent="0">
              <a:spcBef>
                <a:spcPts val="0"/>
              </a:spcBef>
              <a:buNone/>
            </a:pPr>
            <a:r>
              <a:rPr lang="en-US" dirty="0" smtClean="0"/>
              <a:t>1. Multiuse </a:t>
            </a:r>
            <a:r>
              <a:rPr lang="en-US" dirty="0"/>
              <a:t>districts that encourage constant use by </a:t>
            </a:r>
            <a:r>
              <a:rPr lang="en-US" dirty="0" smtClean="0"/>
              <a:t>people</a:t>
            </a:r>
          </a:p>
          <a:p>
            <a:pPr marL="0" indent="0">
              <a:spcBef>
                <a:spcPts val="0"/>
              </a:spcBef>
              <a:buNone/>
            </a:pPr>
            <a:endParaRPr lang="en-US" dirty="0"/>
          </a:p>
          <a:p>
            <a:pPr marL="0" indent="0">
              <a:spcBef>
                <a:spcPts val="0"/>
              </a:spcBef>
              <a:buNone/>
            </a:pPr>
            <a:r>
              <a:rPr lang="en-US" dirty="0"/>
              <a:t>2. Short blocks to allow easy access to amenities and exploration</a:t>
            </a:r>
          </a:p>
          <a:p>
            <a:pPr marL="0" indent="0">
              <a:spcBef>
                <a:spcPts val="0"/>
              </a:spcBef>
              <a:buNone/>
            </a:pPr>
            <a:r>
              <a:rPr lang="en-US" dirty="0"/>
              <a:t>3. Buildings of varying age so as to vary economic </a:t>
            </a:r>
            <a:r>
              <a:rPr lang="en-US" dirty="0" smtClean="0"/>
              <a:t>factors</a:t>
            </a:r>
          </a:p>
          <a:p>
            <a:pPr marL="0" indent="0">
              <a:spcBef>
                <a:spcPts val="0"/>
              </a:spcBef>
              <a:buNone/>
            </a:pPr>
            <a:endParaRPr lang="en-US" dirty="0"/>
          </a:p>
          <a:p>
            <a:pPr marL="0" indent="0">
              <a:spcBef>
                <a:spcPts val="0"/>
              </a:spcBef>
              <a:buNone/>
            </a:pPr>
            <a:r>
              <a:rPr lang="en-US" dirty="0"/>
              <a:t>4. Density of </a:t>
            </a:r>
            <a:r>
              <a:rPr lang="en-US" dirty="0" smtClean="0"/>
              <a:t>population</a:t>
            </a:r>
            <a:endParaRPr lang="en-US" dirty="0"/>
          </a:p>
        </p:txBody>
      </p:sp>
      <p:sp>
        <p:nvSpPr>
          <p:cNvPr id="6" name="Text Placeholder 5"/>
          <p:cNvSpPr>
            <a:spLocks noGrp="1"/>
          </p:cNvSpPr>
          <p:nvPr>
            <p:ph type="body" sz="quarter" idx="3"/>
          </p:nvPr>
        </p:nvSpPr>
        <p:spPr/>
        <p:txBody>
          <a:bodyPr/>
          <a:lstStyle/>
          <a:p>
            <a:r>
              <a:rPr lang="de-DE" dirty="0" smtClean="0"/>
              <a:t>… </a:t>
            </a:r>
            <a:r>
              <a:rPr lang="de-DE" dirty="0" err="1" smtClean="0"/>
              <a:t>applied</a:t>
            </a:r>
            <a:r>
              <a:rPr lang="de-DE" dirty="0" smtClean="0"/>
              <a:t> </a:t>
            </a:r>
            <a:r>
              <a:rPr lang="de-DE" dirty="0" err="1" smtClean="0"/>
              <a:t>to</a:t>
            </a:r>
            <a:r>
              <a:rPr lang="de-DE" dirty="0" smtClean="0"/>
              <a:t> </a:t>
            </a:r>
            <a:r>
              <a:rPr lang="de-DE" dirty="0" err="1" smtClean="0"/>
              <a:t>game</a:t>
            </a:r>
            <a:r>
              <a:rPr lang="de-DE" dirty="0" smtClean="0"/>
              <a:t> </a:t>
            </a:r>
            <a:r>
              <a:rPr lang="de-DE" dirty="0" err="1" smtClean="0"/>
              <a:t>spaces</a:t>
            </a:r>
            <a:endParaRPr lang="en-US" dirty="0"/>
          </a:p>
        </p:txBody>
      </p:sp>
      <p:sp>
        <p:nvSpPr>
          <p:cNvPr id="7" name="Content Placeholder 6"/>
          <p:cNvSpPr>
            <a:spLocks noGrp="1"/>
          </p:cNvSpPr>
          <p:nvPr>
            <p:ph sz="quarter" idx="4"/>
          </p:nvPr>
        </p:nvSpPr>
        <p:spPr>
          <a:xfrm>
            <a:off x="4645025" y="2174874"/>
            <a:ext cx="4041775" cy="4683126"/>
          </a:xfrm>
        </p:spPr>
        <p:txBody>
          <a:bodyPr>
            <a:normAutofit/>
          </a:bodyPr>
          <a:lstStyle/>
          <a:p>
            <a:pPr marL="0" indent="0">
              <a:spcBef>
                <a:spcPts val="0"/>
              </a:spcBef>
              <a:buNone/>
            </a:pPr>
            <a:r>
              <a:rPr lang="en-US" dirty="0"/>
              <a:t>1. Multiuse </a:t>
            </a:r>
            <a:r>
              <a:rPr lang="en-US" dirty="0" err="1"/>
              <a:t>gamespaces</a:t>
            </a:r>
            <a:r>
              <a:rPr lang="en-US" dirty="0"/>
              <a:t> </a:t>
            </a:r>
            <a:r>
              <a:rPr lang="en-US" dirty="0" smtClean="0"/>
              <a:t>with access </a:t>
            </a:r>
            <a:r>
              <a:rPr lang="en-US" dirty="0"/>
              <a:t>to a variety </a:t>
            </a:r>
            <a:r>
              <a:rPr lang="en-US" dirty="0" smtClean="0"/>
              <a:t>of mechanics (</a:t>
            </a:r>
            <a:r>
              <a:rPr lang="en-US" dirty="0"/>
              <a:t>shopping, talking, fighting, recharging, etc.)</a:t>
            </a:r>
          </a:p>
          <a:p>
            <a:pPr marL="0" indent="0">
              <a:spcBef>
                <a:spcPts val="0"/>
              </a:spcBef>
              <a:buNone/>
            </a:pPr>
            <a:r>
              <a:rPr lang="en-US" dirty="0"/>
              <a:t>2. Close proximity of functional spaces to one </a:t>
            </a:r>
            <a:r>
              <a:rPr lang="en-US" dirty="0" smtClean="0"/>
              <a:t>another</a:t>
            </a:r>
          </a:p>
          <a:p>
            <a:pPr marL="0" indent="0">
              <a:spcBef>
                <a:spcPts val="0"/>
              </a:spcBef>
              <a:buNone/>
            </a:pPr>
            <a:endParaRPr lang="en-US" dirty="0"/>
          </a:p>
          <a:p>
            <a:pPr marL="0" indent="0">
              <a:spcBef>
                <a:spcPts val="0"/>
              </a:spcBef>
              <a:buNone/>
            </a:pPr>
            <a:r>
              <a:rPr lang="en-US" dirty="0"/>
              <a:t>3. Spaces for players of different styles, types, or factions</a:t>
            </a:r>
          </a:p>
          <a:p>
            <a:pPr marL="0" indent="0">
              <a:spcBef>
                <a:spcPts val="0"/>
              </a:spcBef>
              <a:buNone/>
            </a:pPr>
            <a:r>
              <a:rPr lang="en-US" dirty="0"/>
              <a:t>4. Accommodation of player density</a:t>
            </a:r>
          </a:p>
        </p:txBody>
      </p:sp>
    </p:spTree>
    <p:extLst>
      <p:ext uri="{BB962C8B-B14F-4D97-AF65-F5344CB8AC3E}">
        <p14:creationId xmlns:p14="http://schemas.microsoft.com/office/powerpoint/2010/main" val="3367387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vagina cosmi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680" y="-27765"/>
            <a:ext cx="12241360" cy="688576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Autofit/>
          </a:bodyPr>
          <a:lstStyle/>
          <a:p>
            <a:r>
              <a:rPr lang="de-DE" sz="9600" b="1" dirty="0" err="1" smtClean="0">
                <a:solidFill>
                  <a:srgbClr val="FFCC00"/>
                </a:solidFill>
              </a:rPr>
              <a:t>visual</a:t>
            </a:r>
            <a:r>
              <a:rPr lang="de-DE" sz="9600" b="1" dirty="0" smtClean="0">
                <a:solidFill>
                  <a:srgbClr val="FFCC00"/>
                </a:solidFill>
              </a:rPr>
              <a:t> </a:t>
            </a:r>
            <a:r>
              <a:rPr lang="de-DE" sz="9600" b="1" dirty="0" err="1" smtClean="0">
                <a:solidFill>
                  <a:srgbClr val="FFCC00"/>
                </a:solidFill>
              </a:rPr>
              <a:t>rhythm</a:t>
            </a:r>
            <a:endParaRPr lang="en-US" sz="9600" b="1" dirty="0">
              <a:solidFill>
                <a:srgbClr val="FFCC00"/>
              </a:solidFill>
            </a:endParaRPr>
          </a:p>
        </p:txBody>
      </p:sp>
    </p:spTree>
    <p:extLst>
      <p:ext uri="{BB962C8B-B14F-4D97-AF65-F5344CB8AC3E}">
        <p14:creationId xmlns:p14="http://schemas.microsoft.com/office/powerpoint/2010/main" val="3006234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671" y="0"/>
            <a:ext cx="10327342" cy="6858000"/>
          </a:xfrm>
          <a:prstGeom prst="rect">
            <a:avLst/>
          </a:prstGeom>
        </p:spPr>
      </p:pic>
      <p:sp>
        <p:nvSpPr>
          <p:cNvPr id="2" name="Title 1"/>
          <p:cNvSpPr>
            <a:spLocks noGrp="1"/>
          </p:cNvSpPr>
          <p:nvPr>
            <p:ph type="title"/>
          </p:nvPr>
        </p:nvSpPr>
        <p:spPr/>
        <p:txBody>
          <a:bodyPr/>
          <a:lstStyle/>
          <a:p>
            <a:r>
              <a:rPr lang="de-DE" b="1" dirty="0" err="1" smtClean="0">
                <a:solidFill>
                  <a:schemeClr val="bg1"/>
                </a:solidFill>
              </a:rPr>
              <a:t>vistas</a:t>
            </a:r>
            <a:r>
              <a:rPr lang="de-DE" b="1" dirty="0" smtClean="0">
                <a:solidFill>
                  <a:schemeClr val="bg1"/>
                </a:solidFill>
              </a:rPr>
              <a:t> </a:t>
            </a:r>
            <a:r>
              <a:rPr lang="de-DE" b="1" dirty="0" err="1" smtClean="0">
                <a:solidFill>
                  <a:schemeClr val="bg1"/>
                </a:solidFill>
              </a:rPr>
              <a:t>and</a:t>
            </a:r>
            <a:r>
              <a:rPr lang="de-DE" b="1" dirty="0" smtClean="0">
                <a:solidFill>
                  <a:schemeClr val="bg1"/>
                </a:solidFill>
              </a:rPr>
              <a:t> </a:t>
            </a:r>
            <a:r>
              <a:rPr lang="de-DE" b="1" dirty="0" err="1" smtClean="0">
                <a:solidFill>
                  <a:schemeClr val="bg1"/>
                </a:solidFill>
              </a:rPr>
              <a:t>resonances</a:t>
            </a:r>
            <a:endParaRPr lang="en-US" b="1" dirty="0">
              <a:solidFill>
                <a:schemeClr val="bg1"/>
              </a:solidFill>
            </a:endParaRPr>
          </a:p>
        </p:txBody>
      </p:sp>
    </p:spTree>
    <p:extLst>
      <p:ext uri="{BB962C8B-B14F-4D97-AF65-F5344CB8AC3E}">
        <p14:creationId xmlns:p14="http://schemas.microsoft.com/office/powerpoint/2010/main" val="3674853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5" y="2228949"/>
            <a:ext cx="4608512" cy="259228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379" y="-319511"/>
            <a:ext cx="4608512" cy="259228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877351"/>
            <a:ext cx="4608512" cy="259228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15416"/>
            <a:ext cx="4608512" cy="259228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9862" y="4807296"/>
            <a:ext cx="4608512" cy="259228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9862" y="2276872"/>
            <a:ext cx="4608512" cy="2592288"/>
          </a:xfrm>
          <a:prstGeom prst="rect">
            <a:avLst/>
          </a:prstGeom>
        </p:spPr>
      </p:pic>
      <p:sp>
        <p:nvSpPr>
          <p:cNvPr id="2" name="Title 1"/>
          <p:cNvSpPr>
            <a:spLocks noGrp="1"/>
          </p:cNvSpPr>
          <p:nvPr>
            <p:ph type="title"/>
          </p:nvPr>
        </p:nvSpPr>
        <p:spPr/>
        <p:txBody>
          <a:bodyPr>
            <a:normAutofit/>
          </a:bodyPr>
          <a:lstStyle/>
          <a:p>
            <a:r>
              <a:rPr lang="de-DE" sz="5400" b="1" dirty="0" smtClean="0">
                <a:solidFill>
                  <a:schemeClr val="bg1"/>
                </a:solidFill>
                <a:effectLst>
                  <a:outerShdw blurRad="38100" dist="38100" dir="2700000" algn="tl">
                    <a:srgbClr val="000000">
                      <a:alpha val="43137"/>
                    </a:srgbClr>
                  </a:outerShdw>
                </a:effectLst>
              </a:rPr>
              <a:t>The Stanley Floor Collection</a:t>
            </a:r>
            <a:endParaRPr lang="en-US" sz="5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1310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infinity blade"/>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6632" y="0"/>
            <a:ext cx="1259173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de-DE" dirty="0" err="1" smtClean="0"/>
              <a:t>Totten</a:t>
            </a:r>
            <a:r>
              <a:rPr lang="de-DE" dirty="0" smtClean="0"/>
              <a:t>: Think like an </a:t>
            </a:r>
            <a:r>
              <a:rPr lang="de-DE" dirty="0" err="1" smtClean="0"/>
              <a:t>Architect</a:t>
            </a:r>
            <a:endParaRPr lang="en-US" dirty="0"/>
          </a:p>
        </p:txBody>
      </p:sp>
      <p:sp>
        <p:nvSpPr>
          <p:cNvPr id="4" name="Content Placeholder 3"/>
          <p:cNvSpPr>
            <a:spLocks noGrp="1"/>
          </p:cNvSpPr>
          <p:nvPr>
            <p:ph idx="1"/>
          </p:nvPr>
        </p:nvSpPr>
        <p:spPr>
          <a:xfrm>
            <a:off x="457200" y="1600200"/>
            <a:ext cx="8229600" cy="5141168"/>
          </a:xfrm>
        </p:spPr>
        <p:txBody>
          <a:bodyPr>
            <a:normAutofit fontScale="47500" lnSpcReduction="20000"/>
          </a:bodyPr>
          <a:lstStyle/>
          <a:p>
            <a:pPr marL="514350" indent="-514350">
              <a:buAutoNum type="arabicPeriod"/>
            </a:pPr>
            <a:r>
              <a:rPr lang="en-US" dirty="0" smtClean="0"/>
              <a:t>Identify </a:t>
            </a:r>
            <a:r>
              <a:rPr lang="en-US" dirty="0"/>
              <a:t>what gameplay occurs in the space. What are the </a:t>
            </a:r>
            <a:r>
              <a:rPr lang="en-US" dirty="0" smtClean="0"/>
              <a:t>game mechanics supported?</a:t>
            </a:r>
          </a:p>
          <a:p>
            <a:pPr marL="514350" indent="-514350">
              <a:buAutoNum type="arabicPeriod"/>
            </a:pPr>
            <a:r>
              <a:rPr lang="en-US" dirty="0" smtClean="0"/>
              <a:t>Look </a:t>
            </a:r>
            <a:r>
              <a:rPr lang="en-US" dirty="0"/>
              <a:t>up as you walk around, noticing visual elements, especially </a:t>
            </a:r>
            <a:r>
              <a:rPr lang="en-US" dirty="0" smtClean="0"/>
              <a:t>art that </a:t>
            </a:r>
            <a:r>
              <a:rPr lang="en-US" dirty="0"/>
              <a:t>contrasts the rest of the environment or somehow calls </a:t>
            </a:r>
            <a:r>
              <a:rPr lang="en-US" dirty="0" smtClean="0"/>
              <a:t>attention to </a:t>
            </a:r>
            <a:r>
              <a:rPr lang="en-US" dirty="0"/>
              <a:t>itself. Also look down—is the space’s verticality used in reverse </a:t>
            </a:r>
            <a:r>
              <a:rPr lang="en-US" dirty="0" smtClean="0"/>
              <a:t>to make </a:t>
            </a:r>
            <a:r>
              <a:rPr lang="en-US" dirty="0"/>
              <a:t>you feel in </a:t>
            </a:r>
            <a:r>
              <a:rPr lang="en-US" dirty="0" smtClean="0"/>
              <a:t>danger?</a:t>
            </a:r>
          </a:p>
          <a:p>
            <a:pPr marL="514350" indent="-514350">
              <a:buAutoNum type="arabicPeriod"/>
            </a:pPr>
            <a:r>
              <a:rPr lang="en-US" dirty="0" smtClean="0"/>
              <a:t>Sense </a:t>
            </a:r>
            <a:r>
              <a:rPr lang="en-US" dirty="0"/>
              <a:t>the space by its size, shape, and how it interacts with light</a:t>
            </a:r>
            <a:r>
              <a:rPr lang="en-US" dirty="0" smtClean="0"/>
              <a:t>, sound</a:t>
            </a:r>
            <a:r>
              <a:rPr lang="en-US" dirty="0"/>
              <a:t>, and other spaces. How do the lighting or sound </a:t>
            </a:r>
            <a:r>
              <a:rPr lang="en-US" dirty="0" smtClean="0"/>
              <a:t>conditions make </a:t>
            </a:r>
            <a:r>
              <a:rPr lang="en-US" dirty="0"/>
              <a:t>you feel</a:t>
            </a:r>
            <a:r>
              <a:rPr lang="en-US" dirty="0" smtClean="0"/>
              <a:t>? </a:t>
            </a:r>
            <a:endParaRPr lang="en-US" dirty="0"/>
          </a:p>
          <a:p>
            <a:pPr marL="514350" indent="-514350">
              <a:buAutoNum type="arabicPeriod"/>
            </a:pPr>
            <a:r>
              <a:rPr lang="en-US" dirty="0" smtClean="0"/>
              <a:t>Analyze </a:t>
            </a:r>
            <a:r>
              <a:rPr lang="en-US" dirty="0"/>
              <a:t>the pacing of the level. Does the level usher you through </a:t>
            </a:r>
            <a:r>
              <a:rPr lang="en-US" dirty="0" smtClean="0"/>
              <a:t>itself quickly</a:t>
            </a:r>
            <a:r>
              <a:rPr lang="en-US" dirty="0"/>
              <a:t>, or are there opportunities to explore? Are these required </a:t>
            </a:r>
            <a:r>
              <a:rPr lang="en-US" dirty="0" smtClean="0"/>
              <a:t>or bonuses </a:t>
            </a:r>
            <a:r>
              <a:rPr lang="en-US" dirty="0"/>
              <a:t>for extra </a:t>
            </a:r>
            <a:r>
              <a:rPr lang="en-US" dirty="0" smtClean="0"/>
              <a:t>curiosity?</a:t>
            </a:r>
          </a:p>
          <a:p>
            <a:pPr marL="514350" indent="-514350">
              <a:buAutoNum type="arabicPeriod"/>
            </a:pPr>
            <a:r>
              <a:rPr lang="en-US" dirty="0" smtClean="0"/>
              <a:t>Is </a:t>
            </a:r>
            <a:r>
              <a:rPr lang="en-US" dirty="0"/>
              <a:t>there one gameplay style reflected in this level, or are </a:t>
            </a:r>
            <a:r>
              <a:rPr lang="en-US" dirty="0" smtClean="0"/>
              <a:t>multiple supported? (</a:t>
            </a:r>
            <a:r>
              <a:rPr lang="en-US" dirty="0"/>
              <a:t>For example, does a </a:t>
            </a:r>
            <a:r>
              <a:rPr lang="en-US" dirty="0" err="1"/>
              <a:t>deathmatch</a:t>
            </a:r>
            <a:r>
              <a:rPr lang="en-US" dirty="0"/>
              <a:t> map have places </a:t>
            </a:r>
            <a:r>
              <a:rPr lang="en-US" dirty="0" smtClean="0"/>
              <a:t>for snipers</a:t>
            </a:r>
            <a:r>
              <a:rPr lang="en-US" dirty="0"/>
              <a:t>, offensive players, defensive players, etc.? Does a game </a:t>
            </a:r>
            <a:r>
              <a:rPr lang="en-US" dirty="0" smtClean="0"/>
              <a:t>level play </a:t>
            </a:r>
            <a:r>
              <a:rPr lang="en-US" dirty="0"/>
              <a:t>well for barbarians but poorly for mages</a:t>
            </a:r>
            <a:r>
              <a:rPr lang="en-US" dirty="0" smtClean="0"/>
              <a:t>?)</a:t>
            </a:r>
          </a:p>
          <a:p>
            <a:pPr marL="514350" indent="-514350">
              <a:buAutoNum type="arabicPeriod"/>
            </a:pPr>
            <a:r>
              <a:rPr lang="en-US" dirty="0" smtClean="0"/>
              <a:t>How </a:t>
            </a:r>
            <a:r>
              <a:rPr lang="en-US" dirty="0"/>
              <a:t>does the space express the narrative of the game? Is it a </a:t>
            </a:r>
            <a:r>
              <a:rPr lang="en-US" dirty="0" smtClean="0"/>
              <a:t>backdrop, or </a:t>
            </a:r>
            <a:r>
              <a:rPr lang="en-US" dirty="0"/>
              <a:t>does exploring the level tell you about the game world </a:t>
            </a:r>
            <a:r>
              <a:rPr lang="en-US" dirty="0" smtClean="0"/>
              <a:t>in some </a:t>
            </a:r>
            <a:r>
              <a:rPr lang="en-US" dirty="0"/>
              <a:t>way? Are narrative events scripted to occur around the </a:t>
            </a:r>
            <a:r>
              <a:rPr lang="en-US" dirty="0" err="1" smtClean="0"/>
              <a:t>player,or</a:t>
            </a:r>
            <a:r>
              <a:rPr lang="en-US" dirty="0" smtClean="0"/>
              <a:t> </a:t>
            </a:r>
            <a:r>
              <a:rPr lang="en-US" dirty="0"/>
              <a:t>are there </a:t>
            </a:r>
            <a:r>
              <a:rPr lang="en-US" dirty="0" err="1" smtClean="0"/>
              <a:t>cutscenes</a:t>
            </a:r>
            <a:r>
              <a:rPr lang="en-US" dirty="0" smtClean="0"/>
              <a:t>?</a:t>
            </a:r>
          </a:p>
          <a:p>
            <a:pPr marL="514350" indent="-514350">
              <a:buAutoNum type="arabicPeriod"/>
            </a:pPr>
            <a:r>
              <a:rPr lang="en-US" dirty="0" smtClean="0"/>
              <a:t>Examine </a:t>
            </a:r>
            <a:r>
              <a:rPr lang="en-US" dirty="0"/>
              <a:t>any historical or gameplay precedents. What kinds </a:t>
            </a:r>
            <a:r>
              <a:rPr lang="en-US" dirty="0" smtClean="0"/>
              <a:t>of spatial experiences </a:t>
            </a:r>
            <a:r>
              <a:rPr lang="en-US" dirty="0"/>
              <a:t>were in those </a:t>
            </a:r>
            <a:r>
              <a:rPr lang="en-US" dirty="0" smtClean="0"/>
              <a:t>games?</a:t>
            </a:r>
          </a:p>
          <a:p>
            <a:pPr marL="514350" indent="-514350">
              <a:buAutoNum type="arabicPeriod"/>
            </a:pPr>
            <a:r>
              <a:rPr lang="en-US" dirty="0" smtClean="0"/>
              <a:t>Analyze </a:t>
            </a:r>
            <a:r>
              <a:rPr lang="en-US" dirty="0"/>
              <a:t>the composition, proportions, and rhythms of </a:t>
            </a:r>
            <a:r>
              <a:rPr lang="en-US" dirty="0" smtClean="0"/>
              <a:t>environment art elements.</a:t>
            </a:r>
          </a:p>
          <a:p>
            <a:pPr marL="514350" indent="-514350">
              <a:buAutoNum type="arabicPeriod"/>
            </a:pPr>
            <a:r>
              <a:rPr lang="en-US" dirty="0"/>
              <a:t>How does level geometry compare with the movement abilities of your avatar? Is everything well within their capabilities, or does the level space challenge these measurements? Is there anything that is outside of these capabilities? If so, does the game offer any way </a:t>
            </a:r>
            <a:r>
              <a:rPr lang="en-US" dirty="0" smtClean="0"/>
              <a:t>to expand </a:t>
            </a:r>
            <a:r>
              <a:rPr lang="en-US" dirty="0"/>
              <a:t>these abilities?</a:t>
            </a:r>
          </a:p>
          <a:p>
            <a:pPr marL="514350" indent="-514350">
              <a:buAutoNum type="arabicPeriod"/>
            </a:pPr>
            <a:r>
              <a:rPr lang="en-US" dirty="0" smtClean="0"/>
              <a:t>What </a:t>
            </a:r>
            <a:r>
              <a:rPr lang="en-US" dirty="0"/>
              <a:t>environment art elements are repeated? Are they interactive</a:t>
            </a:r>
            <a:r>
              <a:rPr lang="en-US" dirty="0" smtClean="0"/>
              <a:t>? If </a:t>
            </a:r>
            <a:r>
              <a:rPr lang="en-US" dirty="0"/>
              <a:t>so, do they correspond to a specific gameplay mechanic?</a:t>
            </a:r>
          </a:p>
        </p:txBody>
      </p:sp>
    </p:spTree>
    <p:extLst>
      <p:ext uri="{BB962C8B-B14F-4D97-AF65-F5344CB8AC3E}">
        <p14:creationId xmlns:p14="http://schemas.microsoft.com/office/powerpoint/2010/main" val="4291468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ura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704" y="0"/>
            <a:ext cx="11878060" cy="68933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b="1" dirty="0" err="1" smtClean="0">
                <a:solidFill>
                  <a:schemeClr val="bg1"/>
                </a:solidFill>
              </a:rPr>
              <a:t>Aural</a:t>
            </a:r>
            <a:r>
              <a:rPr lang="de-DE" b="1" dirty="0" smtClean="0">
                <a:solidFill>
                  <a:schemeClr val="bg1"/>
                </a:solidFill>
              </a:rPr>
              <a:t> </a:t>
            </a:r>
            <a:r>
              <a:rPr lang="de-DE" b="1" dirty="0" err="1" smtClean="0">
                <a:solidFill>
                  <a:schemeClr val="bg1"/>
                </a:solidFill>
              </a:rPr>
              <a:t>Architecture</a:t>
            </a:r>
            <a:endParaRPr lang="en-US" b="1"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057235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96588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visualizingarchitecture.com/wp-content/uploads/2012/03/architectural_sketch_villa_drawing_alex_hogrefe_2.jpg"/>
          <p:cNvPicPr>
            <a:picLocks noChangeAspect="1" noChangeArrowheads="1"/>
          </p:cNvPicPr>
          <p:nvPr/>
        </p:nvPicPr>
        <p:blipFill>
          <a:blip r:embed="rId2" cstate="print"/>
          <a:srcRect/>
          <a:stretch>
            <a:fillRect/>
          </a:stretch>
        </p:blipFill>
        <p:spPr bwMode="auto">
          <a:xfrm>
            <a:off x="0" y="908720"/>
            <a:ext cx="9144000" cy="4637701"/>
          </a:xfrm>
          <a:prstGeom prst="rect">
            <a:avLst/>
          </a:prstGeom>
          <a:noFill/>
        </p:spPr>
      </p:pic>
      <p:sp>
        <p:nvSpPr>
          <p:cNvPr id="5" name="Titel 4"/>
          <p:cNvSpPr>
            <a:spLocks noGrp="1"/>
          </p:cNvSpPr>
          <p:nvPr>
            <p:ph type="title"/>
          </p:nvPr>
        </p:nvSpPr>
        <p:spPr/>
        <p:txBody>
          <a:bodyPr vert="horz" lIns="91440" tIns="45720" rIns="91440" bIns="45720" rtlCol="0" anchor="ctr">
            <a:normAutofit/>
          </a:bodyPr>
          <a:lstStyle/>
          <a:p>
            <a:r>
              <a:rPr lang="de-DE" sz="6600" b="1" dirty="0" err="1" smtClean="0">
                <a:ln>
                  <a:solidFill>
                    <a:schemeClr val="bg1">
                      <a:alpha val="34000"/>
                    </a:schemeClr>
                  </a:solidFill>
                </a:ln>
                <a:effectLst>
                  <a:outerShdw blurRad="50800" dist="38100" dir="2700000" algn="tl" rotWithShape="0">
                    <a:prstClr val="black">
                      <a:alpha val="40000"/>
                    </a:prstClr>
                  </a:outerShdw>
                </a:effectLst>
              </a:rPr>
              <a:t>architecture</a:t>
            </a:r>
            <a:endParaRPr lang="de-DE" sz="6600" b="1" dirty="0" smtClean="0">
              <a:ln>
                <a:solidFill>
                  <a:schemeClr val="bg1">
                    <a:alpha val="34000"/>
                  </a:schemeClr>
                </a:solidFill>
              </a:ln>
              <a:effectLst>
                <a:outerShdw blurRad="50800" dist="38100" dir="2700000" algn="tl" rotWithShape="0">
                  <a:prstClr val="black">
                    <a:alpha val="40000"/>
                  </a:prst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architecture wallpaper black and white sketch"/>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2790" y="-43716"/>
            <a:ext cx="10149581" cy="6901715"/>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4"/>
          <p:cNvSpPr/>
          <p:nvPr/>
        </p:nvSpPr>
        <p:spPr>
          <a:xfrm>
            <a:off x="536441" y="1789493"/>
            <a:ext cx="7416824" cy="55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err="1" smtClean="0">
                <a:solidFill>
                  <a:schemeClr val="tx1"/>
                </a:solidFill>
              </a:rPr>
              <a:t>Contested</a:t>
            </a:r>
            <a:r>
              <a:rPr lang="de-DE" sz="2800" dirty="0" smtClean="0">
                <a:solidFill>
                  <a:schemeClr val="tx1"/>
                </a:solidFill>
              </a:rPr>
              <a:t> Space</a:t>
            </a:r>
          </a:p>
        </p:txBody>
      </p:sp>
      <p:sp>
        <p:nvSpPr>
          <p:cNvPr id="10" name="Rechteck 5"/>
          <p:cNvSpPr/>
          <p:nvPr/>
        </p:nvSpPr>
        <p:spPr>
          <a:xfrm>
            <a:off x="539552" y="3982365"/>
            <a:ext cx="7416824" cy="55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smtClean="0">
                <a:solidFill>
                  <a:schemeClr val="tx1"/>
                </a:solidFill>
              </a:rPr>
              <a:t>Backdrops</a:t>
            </a:r>
            <a:endParaRPr lang="de-DE" sz="2800" dirty="0">
              <a:solidFill>
                <a:schemeClr val="tx1"/>
              </a:solidFill>
            </a:endParaRPr>
          </a:p>
        </p:txBody>
      </p:sp>
      <p:sp>
        <p:nvSpPr>
          <p:cNvPr id="11" name="Rechteck 6"/>
          <p:cNvSpPr/>
          <p:nvPr/>
        </p:nvSpPr>
        <p:spPr>
          <a:xfrm>
            <a:off x="536441" y="2892217"/>
            <a:ext cx="7416824" cy="551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err="1" smtClean="0">
                <a:solidFill>
                  <a:schemeClr val="tx1"/>
                </a:solidFill>
              </a:rPr>
              <a:t>Codified</a:t>
            </a:r>
            <a:r>
              <a:rPr lang="de-DE" sz="2800" dirty="0" smtClean="0">
                <a:solidFill>
                  <a:schemeClr val="tx1"/>
                </a:solidFill>
              </a:rPr>
              <a:t> Space</a:t>
            </a:r>
            <a:endParaRPr lang="de-DE" sz="2800" dirty="0">
              <a:solidFill>
                <a:schemeClr val="tx1"/>
              </a:solidFill>
            </a:endParaRPr>
          </a:p>
        </p:txBody>
      </p:sp>
      <p:sp>
        <p:nvSpPr>
          <p:cNvPr id="5" name="Rechteck 4"/>
          <p:cNvSpPr/>
          <p:nvPr/>
        </p:nvSpPr>
        <p:spPr>
          <a:xfrm>
            <a:off x="539552" y="1238131"/>
            <a:ext cx="7416824" cy="551362"/>
          </a:xfrm>
          <a:prstGeom prst="rect">
            <a:avLst/>
          </a:prstGeom>
          <a:solidFill>
            <a:schemeClr val="bg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smtClean="0">
                <a:solidFill>
                  <a:schemeClr val="tx1"/>
                </a:solidFill>
              </a:rPr>
              <a:t>Challenge </a:t>
            </a:r>
            <a:r>
              <a:rPr lang="de-DE" sz="2800" dirty="0" err="1" smtClean="0">
                <a:solidFill>
                  <a:schemeClr val="tx1"/>
                </a:solidFill>
              </a:rPr>
              <a:t>space</a:t>
            </a:r>
            <a:endParaRPr lang="de-DE" sz="2800" dirty="0">
              <a:solidFill>
                <a:schemeClr val="tx1"/>
              </a:solidFill>
            </a:endParaRPr>
          </a:p>
        </p:txBody>
      </p:sp>
      <p:sp>
        <p:nvSpPr>
          <p:cNvPr id="6" name="Rechteck 5"/>
          <p:cNvSpPr/>
          <p:nvPr/>
        </p:nvSpPr>
        <p:spPr>
          <a:xfrm>
            <a:off x="539552" y="3431003"/>
            <a:ext cx="7416824" cy="551362"/>
          </a:xfrm>
          <a:prstGeom prst="rect">
            <a:avLst/>
          </a:prstGeom>
          <a:solidFill>
            <a:schemeClr val="bg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err="1" smtClean="0">
                <a:solidFill>
                  <a:schemeClr val="tx1"/>
                </a:solidFill>
              </a:rPr>
              <a:t>Creation</a:t>
            </a:r>
            <a:r>
              <a:rPr lang="de-DE" sz="2800" dirty="0" smtClean="0">
                <a:solidFill>
                  <a:schemeClr val="tx1"/>
                </a:solidFill>
              </a:rPr>
              <a:t> Space</a:t>
            </a:r>
            <a:endParaRPr lang="de-DE" sz="2800" dirty="0">
              <a:solidFill>
                <a:schemeClr val="tx1"/>
              </a:solidFill>
            </a:endParaRPr>
          </a:p>
        </p:txBody>
      </p:sp>
      <p:sp>
        <p:nvSpPr>
          <p:cNvPr id="7" name="Rechteck 6"/>
          <p:cNvSpPr/>
          <p:nvPr/>
        </p:nvSpPr>
        <p:spPr>
          <a:xfrm>
            <a:off x="539552" y="2340855"/>
            <a:ext cx="7416824" cy="551362"/>
          </a:xfrm>
          <a:prstGeom prst="rect">
            <a:avLst/>
          </a:prstGeom>
          <a:solidFill>
            <a:schemeClr val="bg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800" dirty="0" err="1" smtClean="0">
                <a:solidFill>
                  <a:schemeClr val="tx1"/>
                </a:solidFill>
              </a:rPr>
              <a:t>Nodal</a:t>
            </a:r>
            <a:r>
              <a:rPr lang="de-DE" sz="2800" dirty="0" smtClean="0">
                <a:solidFill>
                  <a:schemeClr val="tx1"/>
                </a:solidFill>
              </a:rPr>
              <a:t> Space</a:t>
            </a:r>
            <a:endParaRPr lang="de-DE" sz="2800" dirty="0">
              <a:solidFill>
                <a:schemeClr val="tx1"/>
              </a:solidFill>
            </a:endParaRPr>
          </a:p>
        </p:txBody>
      </p:sp>
      <p:sp>
        <p:nvSpPr>
          <p:cNvPr id="3" name="Inhaltsplatzhalter 2"/>
          <p:cNvSpPr>
            <a:spLocks noGrp="1"/>
          </p:cNvSpPr>
          <p:nvPr>
            <p:ph type="subTitle" idx="1"/>
          </p:nvPr>
        </p:nvSpPr>
        <p:spPr>
          <a:xfrm>
            <a:off x="539552" y="4901067"/>
            <a:ext cx="8001000" cy="1360127"/>
          </a:xfrm>
        </p:spPr>
        <p:txBody>
          <a:bodyPr anchor="t">
            <a:normAutofit fontScale="92500"/>
          </a:bodyPr>
          <a:lstStyle/>
          <a:p>
            <a:pPr>
              <a:buNone/>
            </a:pPr>
            <a:r>
              <a:rPr lang="en-US" smtClean="0"/>
              <a:t>= patterns embedded in real space that manifest as archetypes of spatial use in game space</a:t>
            </a:r>
            <a:endParaRPr lang="de-DE" dirty="0"/>
          </a:p>
        </p:txBody>
      </p:sp>
      <p:sp>
        <p:nvSpPr>
          <p:cNvPr id="2" name="Titel 1"/>
          <p:cNvSpPr>
            <a:spLocks noGrp="1"/>
          </p:cNvSpPr>
          <p:nvPr>
            <p:ph type="title"/>
          </p:nvPr>
        </p:nvSpPr>
        <p:spPr>
          <a:xfrm>
            <a:off x="2" y="0"/>
            <a:ext cx="9143998" cy="1090052"/>
          </a:xfrm>
          <a:noFill/>
        </p:spPr>
        <p:txBody>
          <a:bodyPr/>
          <a:lstStyle/>
          <a:p>
            <a:r>
              <a:rPr lang="de-DE" dirty="0" err="1" smtClean="0"/>
              <a:t>Situations</a:t>
            </a:r>
            <a:r>
              <a:rPr lang="de-DE" dirty="0" smtClean="0"/>
              <a:t> </a:t>
            </a:r>
            <a:r>
              <a:rPr lang="de-DE" dirty="0" err="1" smtClean="0"/>
              <a:t>of</a:t>
            </a:r>
            <a:r>
              <a:rPr lang="de-DE" dirty="0" smtClean="0"/>
              <a:t> Play (McGregor 2007)</a:t>
            </a:r>
            <a:endParaRPr lang="de-DE" dirty="0"/>
          </a:p>
        </p:txBody>
      </p:sp>
      <p:sp>
        <p:nvSpPr>
          <p:cNvPr id="4" name="Textfeld 3"/>
          <p:cNvSpPr txBox="1"/>
          <p:nvPr/>
        </p:nvSpPr>
        <p:spPr>
          <a:xfrm>
            <a:off x="4067944" y="1198914"/>
            <a:ext cx="4032448" cy="3593291"/>
          </a:xfrm>
          <a:prstGeom prst="rect">
            <a:avLst/>
          </a:prstGeom>
          <a:noFill/>
        </p:spPr>
        <p:txBody>
          <a:bodyPr wrap="square" rtlCol="0">
            <a:spAutoFit/>
          </a:bodyPr>
          <a:lstStyle/>
          <a:p>
            <a:r>
              <a:rPr lang="en-US" sz="1750" dirty="0" smtClean="0"/>
              <a:t>Game space directly challenges player </a:t>
            </a:r>
            <a:r>
              <a:rPr lang="de-DE" sz="1750" dirty="0" smtClean="0"/>
              <a:t>– Forms </a:t>
            </a:r>
            <a:r>
              <a:rPr lang="de-DE" sz="1750" dirty="0" err="1" smtClean="0"/>
              <a:t>gameplay</a:t>
            </a:r>
            <a:endParaRPr lang="de-DE" sz="1750" dirty="0" smtClean="0"/>
          </a:p>
          <a:p>
            <a:r>
              <a:rPr lang="en-US" sz="1750" dirty="0" smtClean="0"/>
              <a:t>Game space as arena for conflict </a:t>
            </a:r>
            <a:r>
              <a:rPr lang="de-DE" sz="1750" dirty="0" smtClean="0"/>
              <a:t>– </a:t>
            </a:r>
            <a:r>
              <a:rPr lang="de-DE" sz="1750" dirty="0"/>
              <a:t> </a:t>
            </a:r>
            <a:r>
              <a:rPr lang="de-DE" sz="1750" dirty="0" smtClean="0"/>
              <a:t>  </a:t>
            </a:r>
            <a:r>
              <a:rPr lang="de-DE" sz="1750" dirty="0" err="1" smtClean="0"/>
              <a:t>Affects</a:t>
            </a:r>
            <a:r>
              <a:rPr lang="de-DE" sz="1750" dirty="0" smtClean="0"/>
              <a:t> </a:t>
            </a:r>
            <a:r>
              <a:rPr lang="de-DE" sz="1750" dirty="0" err="1" smtClean="0"/>
              <a:t>gameplay</a:t>
            </a:r>
            <a:endParaRPr lang="de-DE" sz="1750" dirty="0" smtClean="0"/>
          </a:p>
          <a:p>
            <a:r>
              <a:rPr lang="en-US" sz="1750" dirty="0" smtClean="0"/>
              <a:t>Game space structured by social layout </a:t>
            </a:r>
            <a:r>
              <a:rPr lang="de-DE" sz="1750" dirty="0" smtClean="0"/>
              <a:t>– </a:t>
            </a:r>
            <a:r>
              <a:rPr lang="de-DE" sz="1750" dirty="0" err="1" smtClean="0"/>
              <a:t>Structures</a:t>
            </a:r>
            <a:r>
              <a:rPr lang="de-DE" sz="1750" dirty="0" smtClean="0"/>
              <a:t> </a:t>
            </a:r>
            <a:r>
              <a:rPr lang="de-DE" sz="1750" dirty="0" err="1" smtClean="0"/>
              <a:t>gameplay</a:t>
            </a:r>
            <a:endParaRPr lang="de-DE" sz="1750" dirty="0" smtClean="0"/>
          </a:p>
          <a:p>
            <a:r>
              <a:rPr lang="de-DE" sz="1750" dirty="0" smtClean="0"/>
              <a:t>Game </a:t>
            </a:r>
            <a:r>
              <a:rPr lang="de-DE" sz="1750" dirty="0" err="1" smtClean="0"/>
              <a:t>space</a:t>
            </a:r>
            <a:r>
              <a:rPr lang="de-DE" sz="1750" dirty="0" smtClean="0"/>
              <a:t> </a:t>
            </a:r>
            <a:r>
              <a:rPr lang="de-DE" sz="1750" dirty="0" err="1" smtClean="0"/>
              <a:t>as</a:t>
            </a:r>
            <a:r>
              <a:rPr lang="de-DE" sz="1750" dirty="0" smtClean="0"/>
              <a:t> </a:t>
            </a:r>
            <a:r>
              <a:rPr lang="de-DE" sz="1750" dirty="0" err="1" smtClean="0"/>
              <a:t>interface</a:t>
            </a:r>
            <a:r>
              <a:rPr lang="de-DE" sz="1750" dirty="0" smtClean="0"/>
              <a:t> &amp; </a:t>
            </a:r>
            <a:r>
              <a:rPr lang="de-DE" sz="1750" dirty="0" err="1" smtClean="0"/>
              <a:t>information</a:t>
            </a:r>
            <a:r>
              <a:rPr lang="de-DE" sz="1750" dirty="0" smtClean="0"/>
              <a:t> – </a:t>
            </a:r>
            <a:r>
              <a:rPr lang="de-DE" sz="1750" dirty="0" err="1" smtClean="0"/>
              <a:t>Contains</a:t>
            </a:r>
            <a:r>
              <a:rPr lang="de-DE" sz="1750" dirty="0" smtClean="0"/>
              <a:t> </a:t>
            </a:r>
            <a:r>
              <a:rPr lang="de-DE" sz="1750" dirty="0" err="1" smtClean="0"/>
              <a:t>information</a:t>
            </a:r>
            <a:r>
              <a:rPr lang="de-DE" sz="1750" dirty="0" smtClean="0"/>
              <a:t> in </a:t>
            </a:r>
            <a:r>
              <a:rPr lang="de-DE" sz="1750" dirty="0" err="1" smtClean="0"/>
              <a:t>gameplay</a:t>
            </a:r>
            <a:endParaRPr lang="de-DE" sz="1750" dirty="0" smtClean="0"/>
          </a:p>
          <a:p>
            <a:r>
              <a:rPr lang="en-US" sz="1750" dirty="0" smtClean="0"/>
              <a:t>Game space is created &amp; altered </a:t>
            </a:r>
            <a:r>
              <a:rPr lang="de-DE" sz="1750" dirty="0" smtClean="0"/>
              <a:t>– </a:t>
            </a:r>
            <a:r>
              <a:rPr lang="de-DE" sz="1750" dirty="0" err="1" smtClean="0"/>
              <a:t>Becomes</a:t>
            </a:r>
            <a:r>
              <a:rPr lang="de-DE" sz="1750" dirty="0" smtClean="0"/>
              <a:t> </a:t>
            </a:r>
            <a:r>
              <a:rPr lang="de-DE" sz="1750" dirty="0" err="1" smtClean="0"/>
              <a:t>gameplay</a:t>
            </a:r>
            <a:endParaRPr lang="de-DE" sz="1750" dirty="0" smtClean="0"/>
          </a:p>
          <a:p>
            <a:r>
              <a:rPr lang="en-US" sz="1750" dirty="0" smtClean="0"/>
              <a:t>Game space as non-interactive </a:t>
            </a:r>
            <a:r>
              <a:rPr lang="de-DE" sz="1750" dirty="0" smtClean="0"/>
              <a:t>–             Not </a:t>
            </a:r>
            <a:r>
              <a:rPr lang="de-DE" sz="1750" dirty="0" err="1" smtClean="0"/>
              <a:t>part</a:t>
            </a:r>
            <a:r>
              <a:rPr lang="de-DE" sz="1750" dirty="0" smtClean="0"/>
              <a:t> </a:t>
            </a:r>
            <a:r>
              <a:rPr lang="de-DE" sz="1750" dirty="0" err="1" smtClean="0"/>
              <a:t>of</a:t>
            </a:r>
            <a:r>
              <a:rPr lang="de-DE" sz="1750" dirty="0" smtClean="0"/>
              <a:t> </a:t>
            </a:r>
            <a:r>
              <a:rPr lang="de-DE" sz="1750" dirty="0" err="1" smtClean="0"/>
              <a:t>gameplay</a:t>
            </a:r>
            <a:endParaRPr lang="de-DE" sz="1750" dirty="0" smtClean="0"/>
          </a:p>
          <a:p>
            <a:endParaRPr lang="de-DE" sz="1750" dirty="0"/>
          </a:p>
        </p:txBody>
      </p:sp>
    </p:spTree>
    <p:extLst>
      <p:ext uri="{BB962C8B-B14F-4D97-AF65-F5344CB8AC3E}">
        <p14:creationId xmlns:p14="http://schemas.microsoft.com/office/powerpoint/2010/main" val="62238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6086" name="AutoShape 6"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88" name="AutoShape 8"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90" name="AutoShape 10"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46094" name="Picture 14" descr="http://hendricksarchitect.com/wp-content/uploads/2013/10/Waterfront-Home-Lake-Elevation1.jpg"/>
          <p:cNvPicPr>
            <a:picLocks noChangeAspect="1" noChangeArrowheads="1"/>
          </p:cNvPicPr>
          <p:nvPr/>
        </p:nvPicPr>
        <p:blipFill>
          <a:blip r:embed="rId2" cstate="print"/>
          <a:srcRect/>
          <a:stretch>
            <a:fillRect/>
          </a:stretch>
        </p:blipFill>
        <p:spPr bwMode="auto">
          <a:xfrm>
            <a:off x="0" y="692696"/>
            <a:ext cx="9144000" cy="553985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6086" name="AutoShape 6"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88" name="AutoShape 8"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90" name="AutoShape 10"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46092" name="Picture 12" descr="http://4.bp.blogspot.com/_2_LPLnVUOFg/TPSH5yHmQmI/AAAAAAAAAzY/WOcDwaMBses/s1600/Howard_12.1.jpeg"/>
          <p:cNvPicPr>
            <a:picLocks noChangeAspect="1" noChangeArrowheads="1"/>
          </p:cNvPicPr>
          <p:nvPr/>
        </p:nvPicPr>
        <p:blipFill>
          <a:blip r:embed="rId2" cstate="print"/>
          <a:srcRect/>
          <a:stretch>
            <a:fillRect/>
          </a:stretch>
        </p:blipFill>
        <p:spPr bwMode="auto">
          <a:xfrm>
            <a:off x="-123825" y="342900"/>
            <a:ext cx="9267825" cy="65151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6084" name="Picture 4" descr="http://cityscenestealer.files.wordpress.com/2014/02/ed8eb8eca791eca491ec9db4eb8ba4.jpg"/>
          <p:cNvPicPr>
            <a:picLocks noChangeAspect="1" noChangeArrowheads="1"/>
          </p:cNvPicPr>
          <p:nvPr/>
        </p:nvPicPr>
        <p:blipFill>
          <a:blip r:embed="rId2" cstate="print"/>
          <a:srcRect/>
          <a:stretch>
            <a:fillRect/>
          </a:stretch>
        </p:blipFill>
        <p:spPr bwMode="auto">
          <a:xfrm>
            <a:off x="0" y="1340768"/>
            <a:ext cx="12411124" cy="4752528"/>
          </a:xfrm>
          <a:prstGeom prst="rect">
            <a:avLst/>
          </a:prstGeom>
          <a:noFill/>
        </p:spPr>
      </p:pic>
      <p:sp>
        <p:nvSpPr>
          <p:cNvPr id="46086" name="AutoShape 6"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88" name="AutoShape 8"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
        <p:nvSpPr>
          <p:cNvPr id="46090" name="AutoShape 10" descr="Architecture Sketch Wallpaper Amazing 3869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de-D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4274" name="Picture 2" descr="http://4.bp.blogspot.com/_zqFoq3qej2c/TLZpdaCCfhI/AAAAAAABizk/mtLExXMiIUk/s1600/Picture+2.png"/>
          <p:cNvPicPr>
            <a:picLocks noChangeAspect="1" noChangeArrowheads="1"/>
          </p:cNvPicPr>
          <p:nvPr/>
        </p:nvPicPr>
        <p:blipFill>
          <a:blip r:embed="rId2" cstate="print"/>
          <a:srcRect/>
          <a:stretch>
            <a:fillRect/>
          </a:stretch>
        </p:blipFill>
        <p:spPr bwMode="auto">
          <a:xfrm>
            <a:off x="467544" y="548680"/>
            <a:ext cx="3836178" cy="2880320"/>
          </a:xfrm>
          <a:prstGeom prst="rect">
            <a:avLst/>
          </a:prstGeom>
          <a:noFill/>
        </p:spPr>
      </p:pic>
      <p:sp>
        <p:nvSpPr>
          <p:cNvPr id="54276" name="AutoShape 4" descr="data:image/jpeg;base64,/9j/4AAQSkZJRgABAQAAAQABAAD/2wCEAAkGBxMTEhUTExIWFhUXFxgXGBcYFxcaGBgaGhgYGBgYGBgYHSggGBolHRcaITEhJSorLi4uFyAzODMtNygtLisBCgoKDg0OGhAQGy0dHx0tLS0tLS0tLS0tLS0tLS0tLS0tLS0tLS0tLS0tLS0tLS0tLS0tLS0tLS0tLS0tLS0tLf/AABEIALcBEwMBIgACEQEDEQH/xAAcAAABBQEBAQAAAAAAAAAAAAADAAECBAUGBwj/xABFEAABAwICBwYEAwUGBAcAAAABAAIRAyEEMRJBUWFxgfAFBpGhscETItHhMlLxBxRCcpIjM2KCorIVJFPSFjRDc4OTwv/EABkBAQEBAQEBAAAAAAAAAAAAAAABAgMEBf/EACARAQACAwEBAQADAQAAAAAAAAABEQISIQMTMUFRYSL/2gAMAwEAAhEDEQA/APYEkkoWmSSSSSwkyodpdsUaH94+CdQu7jGcLmcb39aCfh0yRqLjE8YmOHnqViJlJmIdqkvJ8b32xLidFwYNjQMuLpM8SeSonvfi7n47+eiR4EELWks7w9mTLxqn3vxTf/WJn8xNt4v9rZLYw37Rqo/HSa/fpOb/ALRG3rOaSu0PTky8zq/tJq/w0qYEZO03cTILdUajkVVd39xZmHs/obbdcepKaybQ9WSXjLu+ONJn4zhOzQg8ogBXsL+0DGN/F8N/87IPiwhXSTaHrCZcJg/2kMI/tMOQf8LwR4EAjzVo/tApES2i7eHOAjwBn3Walbh2KZcazv8A0znSI/zDnq4fZWcP33oFxDjoiARYnxgcNXjZKleOpTLMo94cK7KvT5nR/wB0K/RrNcJa5rhtaQR4hQTSSlNKBJinlRlAkxSlMSgZNChVrAXOW3P0Sp1Q64IPBBIpk8pIIwmhSTIIkJiFJMUEUk6ZFaqSSSgjUeBcmFy/ezttrW6NOsA8X+SoAciI+UznmugxGFL/AJXuBYcw1paTuLtI2OuIJ2xIOT2x2QxzNANaxl3OLQAQ0aM6IiJ1yctE7VYpJeVYnGkmXHlOe/PO+ZVCq8bRxGvkrvejDCjVe0SciCbZ3y55G9r7Fg0XE36JzXS3Oh3vUA/ehGptQy5LXUfT2JNqoDQT1a+RyUiDw63K7Go7qhUXPKE93Xqhmp5eEfRLKFdU6GtEY4kW63qo6pKcVdvD6jx1pZS38Qix97bZvtTNxN4Pqq4fNtqYO19follL4q6geI+2vPqVJuIjePUbOaoPOXE+ycvISymmK4zBI4T7lFw/aNRh0mVHNO1riD4hY7aqIH9fRLSnWYXvji2ZV3H+fRf5vBPmr1Lv7iZGkWncWgA/0wfElcK461AVNSlQvXpB7/1dQbO9p35XTO7+1tlPwP1XnP7wnNc7UqC5dtie9+JcZFWP5dED0TYfvviW5vDv5gPaCuKFf9Uz65Ti9dhi++dd2ejss365Klh+8tZrtJryLAbRAyEG0CeUrmTWTfFV4nXpnZPfp1hVaHDaDDvOxXadndo06zdKm6RrGscRqXg1Kuuq7p9tfCqtJNjZ3A/ePBZmI/hYmXrSZQp1AQCDIIkEZEHIqa5tkVEp0xQMkmKSK1UkyFWrhuaiCqD2A5ics9xked0DD49jyQHCxgXudRtqvI5Kpj+36NJ2i5192pB5r+0KlTbiKhc69oaAZiQNkWG/VyXEYSoNMNbEaWZNtEQSXbgGydwXcftCDalVz2mzg0C+dgDA1i2a83rNi6sTxaa7wx7ZYdnymzssoFiR72sDFRw666ss6hW0TJORBAGci4N7D1z2rap6NQBwgEgfKPMRxIS6Ks9BhLQRt1DjE6tevjtkU7vDMcNuyDM+a7bu13b+MAX2Y0wTvaA0hu0mL5AZ3Nls9gdjYX4tei/C03Cm4gVHkuLvwnR0HSGkBwyN4yzjH1huPOXlrmR49e6CdvUx9l7L252PhWUnaOHoNsYPw6YMxqJC4bEdn0XZ02CfygNP+mEx9YlJ86ceUo81o9pdlGnLmnSZt1t4/X0VbD4cZmZkzwixjzK6RkxMANt1yUgOak6kRB6661wrGHwpeQ1jS5xs1rRJO4AZmL8FbSgBIO/9fZSI1hdHhu6WMcQDhnAa9I02wLfmcPBalD9nWKcNN5psYCJJfLjcC2iD4zB803g1lwyRfGeXmPt9F1vaPcTE02ueDSeGguhrnaZAvkWAExv1WXIPIF/xa7Zf1H2HNW0oTTPiJ43InfcHwKicvdDe/Suc9WoWtYD8IjJCJM28OvZLKGLzr64FNp3UGvUoB6+iWUJA3FOG6o1c9inQpc/ZeiM7tUKWHoF9IOqVGio97ydFocNKInUCBYSd8gKTlUNRjcvN9BM5pXpuMwOGMVKlEvLgCCXkS2AZhtmiTEAnI321a/Z+FcIp0WgxbSBOuM9Ig5jqy5faHT5S88a5W8PWjJafanYroDmsjVazTw1LGLC0wbELpGdsThT0/uN3jBAoVD/ISf8AR9PDYu4a6V4FhaxBsvXO6fbfx6UOM1G57xt878RtUlIdCmJUC9IuUVKUkLSSUsa5K5fvJjiKZDbxULSfy3mJ1EZxuGorBrdpVH6Wg+oAReLc5vxnLesX4DgJrO0n3EtJcI15DMwBfZxWd4lvWT18a4OEE22G+0avqszG4h4J0iZ3jf8AqiHH4VrrPqyDeWNIN7zLrjXdQrdqYdxJeX/Ne5B3SYMzlr1HndmZxseu8uojStFjOyJJ8Ne/w4ntZ40i0avYuz8V1fa9XQAY0SJJg5/ikB0k5AALjMW+S4zedkSTJJWcZ63McV9G/L2XRd08DUqV206US7ORYMEaTjrAE6tZA1hY+Aw5cRYmcrSTuAGZ1AcF7d3Q7AGFpaJj4joNQjbqYD+Vs8zJ2KZ51xcMW7g8O2mwNbYAecyTxJJPNLQ0szrBadhEiQOBjeC4IzWSjU2QuFW6sLt+lp036X4mCYGvOHDXFiL65zsVxNVjRM52gGfXXz/X0XtjD6dNwDtF2i6HX+WRGrMWy3DYCMR3dNpP9pWPBrQOJuTFhGWwLWM0k9caauxrd9hfrYFmYvs4QX0xGstF4uJcN1zbVuFh6TQ7qYYZ/EcMruAF8vwtCst7v4VsEUteZqVD/wDpaj0pJwt4yDu69/uvTe7fYNLBaD6lPSxfzT8xLaINi0AfLpaJEm5+ZwFrG/W7AwLDpDDNnSBu6oRa5MExG7ir9XRcdd7+OfNZ9Pa4rEw867I7KxIJ0pJEwMwLSd9hGvPVr2MSP7EbNFp9FjYVgJi4AMg77gHjdbuK/uv8o9iteLPqzA3JfPWOaA9wGQJA4AwvoUG/ML57xzSH1B/id4g7OIK9OLjKmKmX26/RF62IRJDiRt663otAaUgcfefOEmSkXNjUmBjrV7KT5Bgjx8xxHmm0fXrrcllLuDK9n7xgijR0YADackgEBop5kGx4b41rxvsvDOJAAXtPbFIuwtJ4cWkU6TgRM2YAYAzJk21rOU8axjrnK9Zz2gU36AIbIJgRJDGA/gDoAnKSD/CIFJrrTMbvNGrva9jS4Q0NOgAQHE6bgbAaImASYEHKbBVtMS6AYiBMTfbHPJeL1l68INUxpILHNBGlpZZ6jlHlsCz8R2b8WdFoGwWkcDr64q80RY7voruCe4HSaYOU2nZbYmPrRlhbBod0K9vw32mM8tq6HsbsLEYZ+n8Sm2BcfMZHDR80YYgt/iM+d7k+KnTxjtp27/qt/eWPjDY+PUInT4QDJ2xlKX7285OO38P0Pmsb99dcT+KJOsjZOcKVTHOEw43zubqfY+UNT9+d+Y/0z5pLH/fHfnd/UUlPtLXyhSw9DETlUM7Glv4bDyGQgJsThq5jRpODbWLmybzcudvuFRZ2sTALjzt560d/aM21Z2Mea1v/AIxoxMX2DiH/AMAmJ/Gy5iIHzFQ7L7BqaYc+i+W3HylwnISRYxawnUtD9+dPHLcPomONMZ21bPBa+sp8oYfbdR1vldaHEkGMw4SYvMg+q5hjtIkAg5Ewdk/Vegf8Rf8AnPiYQ3Ylz/lcS/c6480j0pfnYn7MeytOuarhaiARve6Qzw+Zw3tC9Ypthcd3Kwdak0gUD8J7tMuJa2+jaNIglthqOZMrsBUIP4HauGrXwXPKblqIqFpogIb3qLq24+CA+teIcTua4+YB3eKkyRAGOqkmAYiNnXioU2EmJuZ98+alXjSI358+vFFZTABnq65zFy3fAsOSCRv8xr4qVW4HBINaMpAJPXmk97QQCb7OuaorYl2Q1n2TgmB680apTGkTOX6qFIg7h+vipXVtZwhEg3z/AFWxiCThpFzoGN5H6LHpWNs+vv1dblJs0I2h3mT9V6fFw9WNTfMHLK2xeG9uUdHEV27K1UeFRwXuVFvy8l4z3opf81iP/eqnxqOK6zNMRFudc3Wtbu7hQ5zicgAD46+QVA01v93qf9nWiJ0Rlth+c5nyWJyvjesR1xdTtZziXHWSY2awB6Jx2k7IWHAZ9FZykxdqhxt6B3WeSGk3JK9bxA0uzmgmPkibW0XEa+C8m7o3YzmPM/ReudiMFXCOYdRe3k4Az4krFNW5XSd8PSc0mJZouk3Di7ScTfSg6omNg0TQrOBcdAQLWubwJi5tpT5Lde7QpgBslrSC1x/g0oDnAfiEiRomGw28AE4zqYklogbM4nfuXj9ZevzMG6WWzrzVqiMsvfmg4Knc9da1YyMcVwmXSg9C6YE5IrhBQtG8dZ/dLRBg17kNyLkSN329lAukTrt15JYiaZ3pKJKSWrm3uLQQCHAfdApVibi2zrmg1HlzRB49cyUdlKGzfK2+/p9F6bcRTle+1DdUO1WP3WWzlESM+Srvo6OalqZqs4Iw+eapaaNhSdI7CBHXNB69SrkkAZR4bB4KZxR0omwVTB1AQCIIIsRkbWhSMCd653NNUKMcbzkgNxj3GNXPegvO/OD6fRFps3XI1eGaztK1Bq7jp8pHMSPRHdUkWyy9vS6VXCSWuk5C3ARPFO5kNiNV90BOnCNTREkTMalk9rV3UqFaqx2i8uY1jhmDIeT5cDlrWmTpfLGrLeoU8Gyqx1GodFpdOkBOiRESOAjmt4T1jKOCvdp6L7DTpseIy+dgNuB9Em0r2yGXijPpNGiylOhTY1jScyGgiU7Kca8wT79cFZjpH4NQp7rGL9cclsYJ00RebE87yufpVhpwDNhAEzJmNmRtrzG1b2AI+AI2GeMmY3Su/jPXH1jjJbkvJe9zB+91v5yfGD7r1hpsvKe+A/5ut/MP9jV1z/GcP1zz2roe7TZbUGvRYMoP8erZv13WE5dD3WH4/wDJvvL9YseWXFc8f1vL8eVNyHAKbEwFhwHop0hcL0OFO77maUC0MDnQdt7+cr2DueZbWb/IfEVB7BeVd0rUae8v/wB716f3KqDSqN1lrTHAkH/cFFUalI6I0LOIeWxYhsAlhObSZJ0pvOcOWRip0ri5IJ5/N7+C2sWZZ80GmXwTrNvxbdOZsRtJkS5Y+IAsQ4mdG5zA0crbMuS8Hs9nmjSpWJRK7YPFGDJFlXxTiTwXndUamU9akLTjf0EYi3FDc/VA8EFN9XcjMGrn14qTQC6YED16lHNOySM97rlJGczckg5Kjhzl1v4X9Ar+BpB2kTqgZahu61Kniazi8BrbZceEeK6fsTANDH1KgOjOjA1uzN9QAjL82dl6cnGFID5N5i3E7eCx8Y+XlduH0P8Aotttl0+JMIHxaM2w1HeTSp+4lZjKIWpcQRZa3YuAquc0hrhdvzEEAQZmSump44NPy02MH+FrW+gCt0+037Z3JvBUtDC0gG2sTcxlfXx2o/ws7i/1J9/JY7O0nFwBMKdfHPJgEQDfJZvFalrtwzZkuHCPqr1LQAsuTqdpPmBz+6KztF9uv1WoyxhJiXSYjENaC5zmtAGZcABHEqg3F0Xg6NZjgc4v6cVhVO33DX17qxhO89Rtg4AG/wDCb8xYq3EpUw1Pj0jJ+K2wvciN52JM7Tw0/wDmKUkX+cKq7vLULbku3GD6i21YPaPezEnSb8TRaZbAa3LYTCsRj/CXk6xvaWG1Yilye36qNTGYcz/b0+T2/VcJ/wCIa+t/+ln/AGobO16v/Ud4qVC9d8zFUGwRVYc/4weVirlfvLSZhn6MVKga4hge35ychpat5I8V54O2HnMgyCPwtnmYlZ5qiZ0QNI3gZ3Nz4LeGWv4zljt+u47u9tGsXse3RcIcBMy2wudZB9Vw3fNsY2sN7D402H3Xd93sOxtNr2C7wCTJzvbcBlb2XLd9OzNLFF5cAH6DZj8JDABN7gxHGF37MOUVEuQc5dB3UN3nVLMsv4/A3ugP7DptHzYgD+kerlawFWhSmK7TMDMatI5NsPxFMcZiVmbh5ljKWjUe38ri3+kx7KNAfMOK7TtvAYOrUNUVHBzruDQYJ2/hsTr/AFWVWweGYRotrPM5gGAPBbuHOnRd3P7qkP5j4ucvSO5jXmuIyDXac/liPHS0fBea9lYim3RawPOQaIdJJNgAbyZyXqXdzDPoEvfGk5ujoC+jcG7hYm2QtvKTnER01mTdqUSHVTb4YeJ1iPnkRtJc07iZm0jFqtb/AAiBYxJMECLE5rp6tCSSSZJnYBnYbvmNtc3VOrgGzOjPJoHgBC8fpjf49OGVKPZ1EEOnx56uOXJDxFFpdZpGXvr1rRdSI/hIGwD6IQaBtHIrnpxrZTfhNjbdRqTfuZi6vOHUfdRglTRdlEYDZ15p/wByVpzTs8inZTOxyaGzLqYF02hJamh/h80k1NnkmH7QIqHSfYaouLbYhdvgsTGHpSQZBcTxMz/SGeC8tqVf7QnbHou3ZiHClTBEf2bAOGi2PL1Xf1iIiHPCbltMrSDtieAQHVJPP6IOCqkgnYCOutSJROkepEdALz260u1GS2ehAkfVLBddeHgqrqhiGm3rt9lbwdYFvmSpaiMb80wUapVAJJ61e6qvdrnj1wPqgtuNI6gPImUsodz5i2ermfWFOk8ATGo6lWZihYRa0/feq+JxVjun1VsoLE1JKFRrQeAP064Ksapdu4oDX3tNvdaRrsxJLoB2+5+izMU6HG+aNhQdOeIHXNUe0XfPG4eiRJMEal0zqv1VQuhEa+xK0g9Osi0nzdUKVSFYpVRnZUehd0sTpUANbCWxP+YHwMcljd8Oxn1a4ewtA0G5vaLhzrwTfUsLs7HPpyGPIBzg7xAtfmrld5qgaRcc4OkSROcTtXfb/mnCce2zcP2A54JBpiHFrgXsEFpuM7jYdYRx3Xqfnp//AGs+qrf8Oe1znSHA7BBtu/VJrOugpc/2UsjuvU/wH/5Kf1RP/C1X8rf66f8A3KqGIjANnkp1eOh7q9gPp121HtADGucPmYbkaDbAk2Lp/wAoXZPqnbzXK9z2aPxX7mN8SXH/AGhbZxFtnPUuHpl11wx4uh99ad9WACqDK11Yc/Vt/VZ2aod9YoLq9rnxUTiICAazSDbJNkoZ2JAKc40ZBYmKrS4QnLr59ZhN5NIbD8YE9PEgrIFVP8fkVN5NIbXxwksnS3pK/SU0h5xT7vGAQ0GTEBwtnd14ZkR82idyOMWHO0TYiG7iBax5I2H7u4txBcKkTMXA8TZa2F7rvLgX04Egk6bJ3wAT57V6M4v9c8ZofsjD2NpBG8+HWtJ2Fc0mbOMjXaNpiJXTU6Tg0MpaDWxAAk85iTr2za+0DuyPm0nHSO0g+V4GrwXDV02YYpgEffxR6NL+Eb7ZZe63KeBA1C3oifuY/KOQueeoZ+azpLWzlaLSJAJzsLSVZdRhmRk6uMal0jcGxptTjWTvA1k+CDiqhFmU5vqaN+exNTZynwHXzAPUT4+Cp4nCOJEiI2jq9l1wDrgMJMXhtsj/ABCNwicuajiKVodTJO9nI+vqlFuMq33EdZ9alWpAjPmuqr4QTag4g6w0wMp1WEWAkkmbWlM3scFsljm7RHyjWZc4eeSpbEoDXGY9o9lj4k/Pfq5XUY84eiL1dE3ES2cszIt9stS5GtimOeS3LIA55ReNZzVwiSZItuVOkwmQlh3TmOuCu02DK3XousYsTkqsw6L+7yrjKE5IrcKdoHMLUQzbNGBjIqTKtRm8LYZg98+Cd+DGQPiB9VUZre1RFx14I7e0aRzHXqrTcE3YD1sUx2Wz8l+f1UFduIpHWRuU/j0tWkfBXW9liP7u38qs0OynD8NF39BWZlaaHZPy0G20dNznRukMGfCeaJpeiLi6ejDfygNHKEOlTJm2xeTKbl6MYqB2MkN3WRqr4z6H1QmGNahXqX66lZsCJmZy2IWnnHXX0RLASdqDiXqWtANqw769dWQsQ8nrmERzm5cctnFADd529clqwVrjG5TbESgPBAI8tfV1ITE+KWLIrbpSVQEm8pJaOlc2fzcnOHoQpgxlPMkn3VN2NbsLuAMeVkjXnJscvuF69nnpe+Jv81EObfX6LLNWpNrjZo3HmUTQqEZbczHkAVnZaW3YxgOjI3Z+WxDeaJdd18405vqtpGEM0TFyQNwcfZO/BA3BcLbBfj8s+alyvBAGDKJ2l08tin8VgzHMA+2WSqDAmJ+I7dAAB2C7teWfgj0mHWHcRonzl3qp04O2sDlJ49ApwAd8byVBtGSTfhGfjmittaI4AeyoHVeYs0g7YZA4gvBSDC4T82W6eUORG1dQB5ddSk8O1z5eyCIwjQPwzmbtbw18PJJuDp62NPJs8E9KmdcXi0Dhczmilo/LPHo+qsQloMw1NuVNgA2Nj0HUqywAWAtuFvBBLwItA3E9clIVGka1pBNC87BEX9yVEmLyTebcNeUhRLBqBN7wYjeb5dXQXaQkBsi+sAIDAWt67VFrBeYJ3xymyrvdUImGyNVwPoMt6MJ123TzyGaijMMfhIUmvPRQabrZid4PpYqekM9Ib1UFFU6+ueScVR4IIICRcNnigDi6BfeFXGHIEDr7LQ01E1Dw5rnPnDcZs51M7D59bVTc05kGOB91ughKVmfJrdz9QxFo681XxE+kdSumc2UB+GGsDwWflK7w5aq2HffXy3KRJAmJ1cNkLoD2dT/LHAn6oX/C2RbS8Vn5y1vDCmZN92rNWYJbs99y1P3BosCY5Ib8DmA7y+6msm0MYUTs80lqns935m9cklKlbhluwlb/ABnmfrKeng6wy0+AdHlK6cUNw8TzujCkBs32X0LeOnMClidXxf6j6yjMw2JOt441APeV0Ut6CYFvFLGEMNidTjzqGPdHp4fF66jOET56Pmtc1NjT6JMno/oorNqYevH4KbuLs7b1BrsV/wBGmP8AM2PHSWwXb1E8+SlQtsonFfkZ/X91LRxGtgO9rzbxMStT4QPHj907aAGsnjBSi1Kn8YwCxoveXnLcdEyd1laa1w1+vqSPRG+GOsvAJwALeqalhXiI9Slozn5E+xRJ4eCROxKLRCYNNs/EzzJzUHT1KRnqfoVBKoN4naT5fZD3QDy9ZP1T6Rnd7+Pt6IkcEUMAnVlutuN9fCEnyMgT1tP1+ik1kncptowbeh9Z6hKS1YNcTsGz6kKTRGZjULj1m/2Vm0m99lp5jUnAGwpRYLrfXNRDd0dcFYLVXZRZEQDG77QlAgO7yTwNii5oSBEfQQindTG2Of1TOLRv5piFBzBsQT+I2P1UPiDUoaOz2TimdvmoFpHZ5KUqJYdyYthKEHkpoJTSNqcuWaU+ikhaXHwKdKW1lultU5KSS6uR2vUXVAdSSSWI6J1CCptafzDPYkkgk4RmT4KTepP2SSQTUhCSSodxQg2569kkkEhvUi6NW5OkgaQhuYkkimFMpzT3pJJQdrRmnIPBJJQOwKZSSQMoEjamSQM7q6hCSSgUIekkkio6W5IlJJQQ0jsCi6diSSKaEizekkoByBaevBJJJRX/2Q=="/>
          <p:cNvSpPr>
            <a:spLocks noChangeAspect="1" noChangeArrowheads="1"/>
          </p:cNvSpPr>
          <p:nvPr/>
        </p:nvSpPr>
        <p:spPr bwMode="auto">
          <a:xfrm>
            <a:off x="155575" y="-1516063"/>
            <a:ext cx="4762500" cy="3171826"/>
          </a:xfrm>
          <a:prstGeom prst="rect">
            <a:avLst/>
          </a:prstGeom>
          <a:noFill/>
        </p:spPr>
        <p:txBody>
          <a:bodyPr vert="horz" wrap="square" lIns="91440" tIns="45720" rIns="91440" bIns="45720" numCol="1" anchor="t" anchorCtr="0" compatLnSpc="1">
            <a:prstTxWarp prst="textNoShape">
              <a:avLst/>
            </a:prstTxWarp>
          </a:bodyPr>
          <a:lstStyle/>
          <a:p>
            <a:endParaRPr lang="de-DE"/>
          </a:p>
        </p:txBody>
      </p:sp>
      <p:pic>
        <p:nvPicPr>
          <p:cNvPr id="54278" name="Picture 6" descr="http://www.artintheage.com/wp-content/uploads/2010/06/2805079557_c9e657a53d.jpg"/>
          <p:cNvPicPr>
            <a:picLocks noChangeAspect="1" noChangeArrowheads="1"/>
          </p:cNvPicPr>
          <p:nvPr/>
        </p:nvPicPr>
        <p:blipFill>
          <a:blip r:embed="rId3" cstate="print"/>
          <a:srcRect l="7001"/>
          <a:stretch>
            <a:fillRect/>
          </a:stretch>
        </p:blipFill>
        <p:spPr bwMode="auto">
          <a:xfrm>
            <a:off x="4860032" y="3645024"/>
            <a:ext cx="3826396" cy="2731981"/>
          </a:xfrm>
          <a:prstGeom prst="rect">
            <a:avLst/>
          </a:prstGeom>
          <a:noFill/>
        </p:spPr>
      </p:pic>
      <p:pic>
        <p:nvPicPr>
          <p:cNvPr id="54282" name="Picture 10" descr="https://upload.wikimedia.org/wikipedia/commons/7/77/Batak_Toba_House.jpg"/>
          <p:cNvPicPr>
            <a:picLocks noChangeAspect="1" noChangeArrowheads="1"/>
          </p:cNvPicPr>
          <p:nvPr/>
        </p:nvPicPr>
        <p:blipFill>
          <a:blip r:embed="rId4" cstate="print"/>
          <a:srcRect b="5590"/>
          <a:stretch>
            <a:fillRect/>
          </a:stretch>
        </p:blipFill>
        <p:spPr bwMode="auto">
          <a:xfrm>
            <a:off x="467544" y="3645024"/>
            <a:ext cx="3864429" cy="2736304"/>
          </a:xfrm>
          <a:prstGeom prst="rect">
            <a:avLst/>
          </a:prstGeom>
          <a:noFill/>
        </p:spPr>
      </p:pic>
      <p:pic>
        <p:nvPicPr>
          <p:cNvPr id="54286" name="Picture 14" descr="http://www.hayinart.com/images/5804.jpg"/>
          <p:cNvPicPr>
            <a:picLocks noChangeAspect="1" noChangeArrowheads="1"/>
          </p:cNvPicPr>
          <p:nvPr/>
        </p:nvPicPr>
        <p:blipFill>
          <a:blip r:embed="rId5" cstate="print"/>
          <a:srcRect r="21743"/>
          <a:stretch>
            <a:fillRect/>
          </a:stretch>
        </p:blipFill>
        <p:spPr bwMode="auto">
          <a:xfrm>
            <a:off x="4860032" y="548680"/>
            <a:ext cx="3816424" cy="28575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6322" name="Picture 2" descr="http://0.tqn.com/d/architecture/1/0/G/z/1/corbelledome-517862945.jpg"/>
          <p:cNvPicPr>
            <a:picLocks noChangeAspect="1" noChangeArrowheads="1"/>
          </p:cNvPicPr>
          <p:nvPr/>
        </p:nvPicPr>
        <p:blipFill>
          <a:blip r:embed="rId2" cstate="print"/>
          <a:srcRect l="29916" r="18618"/>
          <a:stretch>
            <a:fillRect/>
          </a:stretch>
        </p:blipFill>
        <p:spPr bwMode="auto">
          <a:xfrm>
            <a:off x="4716016" y="3501008"/>
            <a:ext cx="4211960" cy="3068960"/>
          </a:xfrm>
          <a:prstGeom prst="rect">
            <a:avLst/>
          </a:prstGeom>
          <a:noFill/>
        </p:spPr>
      </p:pic>
      <p:pic>
        <p:nvPicPr>
          <p:cNvPr id="56328" name="Picture 8" descr="http://www.photoree.com/image_cache/10/47/16/48/10471648_c1ac_m.jpg"/>
          <p:cNvPicPr>
            <a:picLocks noChangeAspect="1" noChangeArrowheads="1"/>
          </p:cNvPicPr>
          <p:nvPr/>
        </p:nvPicPr>
        <p:blipFill>
          <a:blip r:embed="rId3" cstate="print"/>
          <a:srcRect/>
          <a:stretch>
            <a:fillRect/>
          </a:stretch>
        </p:blipFill>
        <p:spPr bwMode="auto">
          <a:xfrm>
            <a:off x="107504" y="3501008"/>
            <a:ext cx="4187957" cy="3140968"/>
          </a:xfrm>
          <a:prstGeom prst="rect">
            <a:avLst/>
          </a:prstGeom>
          <a:noFill/>
        </p:spPr>
      </p:pic>
      <p:pic>
        <p:nvPicPr>
          <p:cNvPr id="7" name="Picture 8" descr="https://encrypted-tbn0.gstatic.com/images?q=tbn:ANd9GcS-w6nuE_-811T6QiULv3FIFKZlD4WoLrHW5YZM5MU3y90SyQ1R"/>
          <p:cNvPicPr>
            <a:picLocks noChangeAspect="1" noChangeArrowheads="1"/>
          </p:cNvPicPr>
          <p:nvPr/>
        </p:nvPicPr>
        <p:blipFill>
          <a:blip r:embed="rId4" cstate="print"/>
          <a:srcRect/>
          <a:stretch>
            <a:fillRect/>
          </a:stretch>
        </p:blipFill>
        <p:spPr bwMode="auto">
          <a:xfrm>
            <a:off x="4716016" y="188640"/>
            <a:ext cx="4283968" cy="2853124"/>
          </a:xfrm>
          <a:prstGeom prst="rect">
            <a:avLst/>
          </a:prstGeom>
          <a:noFill/>
        </p:spPr>
      </p:pic>
      <p:pic>
        <p:nvPicPr>
          <p:cNvPr id="8" name="Picture 16" descr="https://encrypted-tbn3.gstatic.com/images?q=tbn:ANd9GcRok1Khd-ivoP2xzZVnATUzqZw4bp5Nw6cnZHKCWwoB1_dOM6MHSQ"/>
          <p:cNvPicPr>
            <a:picLocks noChangeAspect="1" noChangeArrowheads="1"/>
          </p:cNvPicPr>
          <p:nvPr/>
        </p:nvPicPr>
        <p:blipFill>
          <a:blip r:embed="rId5" cstate="print"/>
          <a:srcRect/>
          <a:stretch>
            <a:fillRect/>
          </a:stretch>
        </p:blipFill>
        <p:spPr bwMode="auto">
          <a:xfrm>
            <a:off x="107504" y="188640"/>
            <a:ext cx="4283686" cy="285293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0180" name="Picture 4" descr="https://upload.wikimedia.org/wikipedia/commons/5/52/Ch%C3%A2teau_de_Maisons-Laffitte_001.jpg"/>
          <p:cNvPicPr>
            <a:picLocks noChangeAspect="1" noChangeArrowheads="1"/>
          </p:cNvPicPr>
          <p:nvPr/>
        </p:nvPicPr>
        <p:blipFill>
          <a:blip r:embed="rId2" cstate="print"/>
          <a:srcRect/>
          <a:stretch>
            <a:fillRect/>
          </a:stretch>
        </p:blipFill>
        <p:spPr bwMode="auto">
          <a:xfrm>
            <a:off x="-252536" y="0"/>
            <a:ext cx="9815763"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1202" name="Picture 2" descr="http://assets.londonist.com/uploads/2012/05/alexandra-2_10.jpg"/>
          <p:cNvPicPr>
            <a:picLocks noChangeAspect="1" noChangeArrowheads="1"/>
          </p:cNvPicPr>
          <p:nvPr/>
        </p:nvPicPr>
        <p:blipFill>
          <a:blip r:embed="rId2" cstate="print"/>
          <a:srcRect/>
          <a:stretch>
            <a:fillRect/>
          </a:stretch>
        </p:blipFill>
        <p:spPr bwMode="auto">
          <a:xfrm>
            <a:off x="-1134967" y="0"/>
            <a:ext cx="10278967"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2226" name="Picture 2" descr="http://images.wisegeek.com/bauhaus-school.jpg"/>
          <p:cNvPicPr>
            <a:picLocks noChangeAspect="1" noChangeArrowheads="1"/>
          </p:cNvPicPr>
          <p:nvPr/>
        </p:nvPicPr>
        <p:blipFill>
          <a:blip r:embed="rId2" cstate="print"/>
          <a:srcRect/>
          <a:stretch>
            <a:fillRect/>
          </a:stretch>
        </p:blipFill>
        <p:spPr bwMode="auto">
          <a:xfrm>
            <a:off x="-1246907" y="1"/>
            <a:ext cx="10390907"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2228" name="Picture 4" descr="https://s-media-cache-ak0.pinimg.com/564x/3d/d8/3b/3dd83bd67dd56a516e76976e1ae0d6bd.jpg"/>
          <p:cNvPicPr>
            <a:picLocks noChangeAspect="1" noChangeArrowheads="1"/>
          </p:cNvPicPr>
          <p:nvPr/>
        </p:nvPicPr>
        <p:blipFill>
          <a:blip r:embed="rId2" cstate="print"/>
          <a:srcRect/>
          <a:stretch>
            <a:fillRect/>
          </a:stretch>
        </p:blipFill>
        <p:spPr bwMode="auto">
          <a:xfrm>
            <a:off x="-1" y="0"/>
            <a:ext cx="10286997"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vert="horz" lIns="91440" tIns="45720" rIns="91440" bIns="45720" rtlCol="0" anchor="ctr">
            <a:normAutofit/>
          </a:bodyPr>
          <a:lstStyle/>
          <a:p>
            <a:r>
              <a:rPr lang="de-DE" sz="6600" b="1" dirty="0" err="1" smtClean="0"/>
              <a:t>cities</a:t>
            </a:r>
            <a:endParaRPr lang="de-DE" sz="6600" b="1" dirty="0"/>
          </a:p>
        </p:txBody>
      </p:sp>
      <p:pic>
        <p:nvPicPr>
          <p:cNvPr id="57346" name="Picture 2" descr="https://leavingbabylon.files.wordpress.com/2010/09/catal2.jpg"/>
          <p:cNvPicPr>
            <a:picLocks noChangeAspect="1" noChangeArrowheads="1"/>
          </p:cNvPicPr>
          <p:nvPr/>
        </p:nvPicPr>
        <p:blipFill>
          <a:blip r:embed="rId2" cstate="print"/>
          <a:srcRect l="7002"/>
          <a:stretch>
            <a:fillRect/>
          </a:stretch>
        </p:blipFill>
        <p:spPr bwMode="auto">
          <a:xfrm>
            <a:off x="5004048" y="0"/>
            <a:ext cx="4139952" cy="2782280"/>
          </a:xfrm>
          <a:prstGeom prst="rect">
            <a:avLst/>
          </a:prstGeom>
          <a:noFill/>
        </p:spPr>
      </p:pic>
      <p:pic>
        <p:nvPicPr>
          <p:cNvPr id="57348" name="Picture 4" descr="http://www.artefacts-berlin.de/wp-content/uploads/2015/01/uruk_ur3_main.png"/>
          <p:cNvPicPr>
            <a:picLocks noChangeAspect="1" noChangeArrowheads="1"/>
          </p:cNvPicPr>
          <p:nvPr/>
        </p:nvPicPr>
        <p:blipFill>
          <a:blip r:embed="rId3" cstate="print"/>
          <a:srcRect r="11891"/>
          <a:stretch>
            <a:fillRect/>
          </a:stretch>
        </p:blipFill>
        <p:spPr bwMode="auto">
          <a:xfrm>
            <a:off x="0" y="0"/>
            <a:ext cx="4355975" cy="2780928"/>
          </a:xfrm>
          <a:prstGeom prst="rect">
            <a:avLst/>
          </a:prstGeom>
          <a:noFill/>
        </p:spPr>
      </p:pic>
      <p:pic>
        <p:nvPicPr>
          <p:cNvPr id="57350" name="Picture 6" descr="http://www.historymuseum.ca/cmc/exhibitions/civil/maya/images/maybl06b.gif"/>
          <p:cNvPicPr>
            <a:picLocks noChangeAspect="1" noChangeArrowheads="1"/>
          </p:cNvPicPr>
          <p:nvPr/>
        </p:nvPicPr>
        <p:blipFill>
          <a:blip r:embed="rId4" cstate="print"/>
          <a:srcRect/>
          <a:stretch>
            <a:fillRect/>
          </a:stretch>
        </p:blipFill>
        <p:spPr bwMode="auto">
          <a:xfrm>
            <a:off x="0" y="4095749"/>
            <a:ext cx="4333875" cy="2762251"/>
          </a:xfrm>
          <a:prstGeom prst="rect">
            <a:avLst/>
          </a:prstGeom>
          <a:noFill/>
        </p:spPr>
      </p:pic>
      <p:pic>
        <p:nvPicPr>
          <p:cNvPr id="57352" name="Picture 8" descr="http://www.vietnamdhtravel.com/wp-content/uploads/2014/04/Angkor-Wat-in-Siem-Reap.jpg"/>
          <p:cNvPicPr>
            <a:picLocks noChangeAspect="1" noChangeArrowheads="1"/>
          </p:cNvPicPr>
          <p:nvPr/>
        </p:nvPicPr>
        <p:blipFill>
          <a:blip r:embed="rId5" cstate="print"/>
          <a:srcRect/>
          <a:stretch>
            <a:fillRect/>
          </a:stretch>
        </p:blipFill>
        <p:spPr bwMode="auto">
          <a:xfrm>
            <a:off x="4972608" y="4077072"/>
            <a:ext cx="4171392" cy="278092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paper mario"/>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type="subTitle" idx="1"/>
          </p:nvPr>
        </p:nvSpPr>
        <p:spPr/>
        <p:txBody>
          <a:bodyPr>
            <a:normAutofit/>
          </a:bodyPr>
          <a:lstStyle/>
          <a:p>
            <a:r>
              <a:rPr lang="en-US" dirty="0" smtClean="0"/>
              <a:t>Fernandez-</a:t>
            </a:r>
            <a:r>
              <a:rPr lang="en-US" dirty="0" err="1" smtClean="0"/>
              <a:t>Vara</a:t>
            </a:r>
            <a:r>
              <a:rPr lang="en-US" dirty="0" smtClean="0"/>
              <a:t>/</a:t>
            </a:r>
            <a:r>
              <a:rPr lang="en-US" dirty="0" err="1" smtClean="0"/>
              <a:t>Zagal</a:t>
            </a:r>
            <a:r>
              <a:rPr lang="en-US" dirty="0" smtClean="0"/>
              <a:t>/</a:t>
            </a:r>
            <a:r>
              <a:rPr lang="en-US" dirty="0" err="1" smtClean="0"/>
              <a:t>Mateas</a:t>
            </a:r>
            <a:r>
              <a:rPr lang="en-US" dirty="0" smtClean="0"/>
              <a:t> (2005):</a:t>
            </a:r>
          </a:p>
          <a:p>
            <a:pPr marL="457200" indent="-457200">
              <a:buFont typeface="Arial" panose="020B0604020202020204" pitchFamily="34" charset="0"/>
              <a:buChar char="•"/>
            </a:pPr>
            <a:r>
              <a:rPr lang="en-US" dirty="0" smtClean="0"/>
              <a:t>Cardinality </a:t>
            </a:r>
            <a:r>
              <a:rPr lang="en-US" dirty="0"/>
              <a:t>of </a:t>
            </a:r>
            <a:r>
              <a:rPr lang="en-US" dirty="0" smtClean="0"/>
              <a:t>gameplay: freedom of movement</a:t>
            </a:r>
          </a:p>
          <a:p>
            <a:pPr marL="457200" indent="-457200">
              <a:buFont typeface="Arial" panose="020B0604020202020204" pitchFamily="34" charset="0"/>
              <a:buChar char="•"/>
            </a:pPr>
            <a:r>
              <a:rPr lang="en-US" dirty="0"/>
              <a:t>Cardinality of </a:t>
            </a:r>
            <a:r>
              <a:rPr lang="en-US" dirty="0" err="1" smtClean="0"/>
              <a:t>gameworld</a:t>
            </a:r>
            <a:r>
              <a:rPr lang="en-US" dirty="0" smtClean="0"/>
              <a:t>: </a:t>
            </a:r>
            <a:r>
              <a:rPr lang="en-US" dirty="0"/>
              <a:t>the </a:t>
            </a:r>
            <a:r>
              <a:rPr lang="en-US" dirty="0" smtClean="0"/>
              <a:t>way in which the player can navigate the space </a:t>
            </a:r>
          </a:p>
          <a:p>
            <a:pPr marL="457200" indent="-457200">
              <a:buFont typeface="Arial" panose="020B0604020202020204" pitchFamily="34" charset="0"/>
              <a:buChar char="•"/>
            </a:pPr>
            <a:r>
              <a:rPr lang="en-US" dirty="0" smtClean="0"/>
              <a:t>Spatial representation: two or three dimensions, independent from freedom of movement or navigation; greater or equal than cardinality</a:t>
            </a:r>
            <a:endParaRPr lang="de-DE" dirty="0"/>
          </a:p>
        </p:txBody>
      </p:sp>
      <p:sp>
        <p:nvSpPr>
          <p:cNvPr id="2" name="Titel 1"/>
          <p:cNvSpPr>
            <a:spLocks noGrp="1"/>
          </p:cNvSpPr>
          <p:nvPr>
            <p:ph type="title"/>
          </p:nvPr>
        </p:nvSpPr>
        <p:spPr>
          <a:xfrm>
            <a:off x="0" y="188640"/>
            <a:ext cx="9144000" cy="749812"/>
          </a:xfrm>
          <a:noFill/>
          <a:ln w="9525">
            <a:noFill/>
            <a:miter lim="800000"/>
            <a:headEnd/>
            <a:tailEnd/>
          </a:ln>
        </p:spPr>
        <p:txBody>
          <a:bodyPr vert="horz" wrap="square" lIns="216000" tIns="0" rIns="91440" bIns="72000" numCol="1" rtlCol="0" anchor="ctr" anchorCtr="0" compatLnSpc="1">
            <a:prstTxWarp prst="textNoShape">
              <a:avLst/>
            </a:prstTxWarp>
            <a:spAutoFit/>
          </a:bodyPr>
          <a:lstStyle/>
          <a:p>
            <a:r>
              <a:rPr lang="en-US" dirty="0"/>
              <a:t>Cardinality and Representation</a:t>
            </a:r>
            <a:endParaRPr lang="de-DE" dirty="0"/>
          </a:p>
        </p:txBody>
      </p:sp>
    </p:spTree>
    <p:extLst>
      <p:ext uri="{BB962C8B-B14F-4D97-AF65-F5344CB8AC3E}">
        <p14:creationId xmlns:p14="http://schemas.microsoft.com/office/powerpoint/2010/main" val="214488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Picture 12" descr="http://cubeme.com/blog/wp-content/uploads/2012/11/Wadi_Resort_Oppenheim_Architecture_Design_CubeMe5.jpg"/>
          <p:cNvPicPr>
            <a:picLocks noChangeAspect="1" noChangeArrowheads="1"/>
          </p:cNvPicPr>
          <p:nvPr/>
        </p:nvPicPr>
        <p:blipFill>
          <a:blip r:embed="rId2" cstate="print"/>
          <a:srcRect/>
          <a:stretch>
            <a:fillRect/>
          </a:stretch>
        </p:blipFill>
        <p:spPr bwMode="auto">
          <a:xfrm>
            <a:off x="0" y="3356992"/>
            <a:ext cx="9144000" cy="4243497"/>
          </a:xfrm>
          <a:prstGeom prst="rect">
            <a:avLst/>
          </a:prstGeom>
          <a:noFill/>
        </p:spPr>
      </p:pic>
      <p:pic>
        <p:nvPicPr>
          <p:cNvPr id="5" name="Picture 6" descr="http://www.solaripedia.com/images/large/6381.jpg"/>
          <p:cNvPicPr>
            <a:picLocks noChangeAspect="1" noChangeArrowheads="1"/>
          </p:cNvPicPr>
          <p:nvPr/>
        </p:nvPicPr>
        <p:blipFill>
          <a:blip r:embed="rId3" cstate="print"/>
          <a:srcRect t="23943" b="14261"/>
          <a:stretch>
            <a:fillRect/>
          </a:stretch>
        </p:blipFill>
        <p:spPr bwMode="auto">
          <a:xfrm>
            <a:off x="0" y="0"/>
            <a:ext cx="9144000" cy="371703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1204" name="Picture 4" descr="https://c1.staticflickr.com/7/6093/7024520433_9dd919699c_b.jpg"/>
          <p:cNvPicPr>
            <a:picLocks noChangeAspect="1" noChangeArrowheads="1"/>
          </p:cNvPicPr>
          <p:nvPr/>
        </p:nvPicPr>
        <p:blipFill>
          <a:blip r:embed="rId2" cstate="print"/>
          <a:srcRect/>
          <a:stretch>
            <a:fillRect/>
          </a:stretch>
        </p:blipFill>
        <p:spPr bwMode="auto">
          <a:xfrm>
            <a:off x="-609600" y="0"/>
            <a:ext cx="10297054"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5298" name="Picture 2" descr="http://cornelljournalofarchitecture.cornell.edu/MEDIA/00026.jpg"/>
          <p:cNvPicPr>
            <a:picLocks noChangeAspect="1" noChangeArrowheads="1"/>
          </p:cNvPicPr>
          <p:nvPr/>
        </p:nvPicPr>
        <p:blipFill>
          <a:blip r:embed="rId2" cstate="print"/>
          <a:srcRect/>
          <a:stretch>
            <a:fillRect/>
          </a:stretch>
        </p:blipFill>
        <p:spPr bwMode="auto">
          <a:xfrm>
            <a:off x="-1332656" y="0"/>
            <a:ext cx="11224975"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Picture 10" descr="http://www.hermanmiller.com/content/dam/hermanmiller/page_assets/why_digital/articles/don_chadwick_photography/Fes-2a.jpg"/>
          <p:cNvPicPr>
            <a:picLocks noChangeAspect="1" noChangeArrowheads="1"/>
          </p:cNvPicPr>
          <p:nvPr/>
        </p:nvPicPr>
        <p:blipFill>
          <a:blip r:embed="rId2" cstate="print"/>
          <a:srcRect/>
          <a:stretch>
            <a:fillRect/>
          </a:stretch>
        </p:blipFill>
        <p:spPr bwMode="auto">
          <a:xfrm>
            <a:off x="0" y="0"/>
            <a:ext cx="9994070"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Picture 10" descr="http://www.hermanmiller.com/content/dam/hermanmiller/page_assets/why_digital/articles/don_chadwick_photography/Fes-2a.jpg"/>
          <p:cNvPicPr>
            <a:picLocks noChangeAspect="1" noChangeArrowheads="1"/>
          </p:cNvPicPr>
          <p:nvPr/>
        </p:nvPicPr>
        <p:blipFill>
          <a:blip r:embed="rId2" cstate="print"/>
          <a:srcRect/>
          <a:stretch>
            <a:fillRect/>
          </a:stretch>
        </p:blipFill>
        <p:spPr bwMode="auto">
          <a:xfrm>
            <a:off x="-11053736" y="0"/>
            <a:ext cx="8286750" cy="5686425"/>
          </a:xfrm>
          <a:prstGeom prst="rect">
            <a:avLst/>
          </a:prstGeom>
          <a:noFill/>
        </p:spPr>
      </p:pic>
      <p:pic>
        <p:nvPicPr>
          <p:cNvPr id="4" name="Picture 6" descr="http://i.dailymail.co.uk/i/pix/2013/12/04/article-2517951-19D532E200000578-969_634x427.jpg"/>
          <p:cNvPicPr>
            <a:picLocks noChangeAspect="1" noChangeArrowheads="1"/>
          </p:cNvPicPr>
          <p:nvPr/>
        </p:nvPicPr>
        <p:blipFill>
          <a:blip r:embed="rId3" cstate="print"/>
          <a:srcRect/>
          <a:stretch>
            <a:fillRect/>
          </a:stretch>
        </p:blipFill>
        <p:spPr bwMode="auto">
          <a:xfrm>
            <a:off x="-1038602" y="0"/>
            <a:ext cx="10182602"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3250" name="Picture 2" descr="http://glassmag.users20.interdns.co.uk/forum/uploads/33/Style-over-substance4.jpg"/>
          <p:cNvPicPr>
            <a:picLocks noChangeAspect="1" noChangeArrowheads="1"/>
          </p:cNvPicPr>
          <p:nvPr/>
        </p:nvPicPr>
        <p:blipFill>
          <a:blip r:embed="rId2" cstate="print"/>
          <a:srcRect/>
          <a:stretch>
            <a:fillRect/>
          </a:stretch>
        </p:blipFill>
        <p:spPr bwMode="auto">
          <a:xfrm>
            <a:off x="395536" y="764703"/>
            <a:ext cx="8352928" cy="5568619"/>
          </a:xfrm>
          <a:prstGeom prst="rect">
            <a:avLst/>
          </a:prstGeom>
          <a:noFill/>
        </p:spPr>
      </p:pic>
      <p:pic>
        <p:nvPicPr>
          <p:cNvPr id="4" name="Picture 4" descr="http://www.e-architect.co.uk/images/jpgs/korea/dancing_towers_seoul_d300512_c7.jpg"/>
          <p:cNvPicPr>
            <a:picLocks noChangeAspect="1" noChangeArrowheads="1"/>
          </p:cNvPicPr>
          <p:nvPr/>
        </p:nvPicPr>
        <p:blipFill>
          <a:blip r:embed="rId3" cstate="print"/>
          <a:srcRect/>
          <a:stretch>
            <a:fillRect/>
          </a:stretch>
        </p:blipFill>
        <p:spPr bwMode="auto">
          <a:xfrm>
            <a:off x="-6515100" y="342900"/>
            <a:ext cx="6515100" cy="65151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Picture 4" descr="http://www.e-architect.co.uk/images/jpgs/korea/dancing_towers_seoul_d300512_c7.jpg"/>
          <p:cNvPicPr>
            <a:picLocks noChangeAspect="1" noChangeArrowheads="1"/>
          </p:cNvPicPr>
          <p:nvPr/>
        </p:nvPicPr>
        <p:blipFill>
          <a:blip r:embed="rId2" cstate="print"/>
          <a:srcRect/>
          <a:stretch>
            <a:fillRect/>
          </a:stretch>
        </p:blipFill>
        <p:spPr bwMode="auto">
          <a:xfrm>
            <a:off x="1115616" y="0"/>
            <a:ext cx="6912768" cy="69127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7116" name="Picture 12" descr="http://amazed.net/wp-content/uploads/2015/03/Mahmoud-Heidarian-Vancouver-modern-architecture.jpg"/>
          <p:cNvPicPr>
            <a:picLocks noChangeAspect="1" noChangeArrowheads="1"/>
          </p:cNvPicPr>
          <p:nvPr/>
        </p:nvPicPr>
        <p:blipFill>
          <a:blip r:embed="rId2" cstate="print"/>
          <a:srcRect/>
          <a:stretch>
            <a:fillRect/>
          </a:stretch>
        </p:blipFill>
        <p:spPr bwMode="auto">
          <a:xfrm>
            <a:off x="-25857" y="404664"/>
            <a:ext cx="9169857" cy="573325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7106" name="Picture 2" descr="http://tradewhere.com/data/frontImages/b2b/buying_images/1380009647_Architecture-1.jpg"/>
          <p:cNvPicPr>
            <a:picLocks noChangeAspect="1" noChangeArrowheads="1"/>
          </p:cNvPicPr>
          <p:nvPr/>
        </p:nvPicPr>
        <p:blipFill>
          <a:blip r:embed="rId2" cstate="print"/>
          <a:srcRect/>
          <a:stretch>
            <a:fillRect/>
          </a:stretch>
        </p:blipFill>
        <p:spPr bwMode="auto">
          <a:xfrm>
            <a:off x="0" y="0"/>
            <a:ext cx="9144000" cy="705129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7114" name="Picture 10" descr="http://ocw.mit.edu/courses/architecture/dhp_4.jpg"/>
          <p:cNvPicPr>
            <a:picLocks noChangeAspect="1" noChangeArrowheads="1"/>
          </p:cNvPicPr>
          <p:nvPr/>
        </p:nvPicPr>
        <p:blipFill>
          <a:blip r:embed="rId2" cstate="print"/>
          <a:srcRect/>
          <a:stretch>
            <a:fillRect/>
          </a:stretch>
        </p:blipFill>
        <p:spPr bwMode="auto">
          <a:xfrm>
            <a:off x="0" y="2842590"/>
            <a:ext cx="9144000" cy="4015410"/>
          </a:xfrm>
          <a:prstGeom prst="rect">
            <a:avLst/>
          </a:prstGeom>
          <a:noFill/>
        </p:spPr>
      </p:pic>
      <p:pic>
        <p:nvPicPr>
          <p:cNvPr id="47112" name="Picture 8" descr="http://denmark.dk/en/%7E/media/Denmark/Images/Lifestyle/Architecture/denblaaplanet968.jpg?h=350&amp;w=968"/>
          <p:cNvPicPr>
            <a:picLocks noChangeAspect="1" noChangeArrowheads="1"/>
          </p:cNvPicPr>
          <p:nvPr/>
        </p:nvPicPr>
        <p:blipFill>
          <a:blip r:embed="rId3" cstate="print"/>
          <a:srcRect/>
          <a:stretch>
            <a:fillRect/>
          </a:stretch>
        </p:blipFill>
        <p:spPr bwMode="auto">
          <a:xfrm>
            <a:off x="0" y="0"/>
            <a:ext cx="9220200" cy="33337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paper mario"/>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2400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type="subTitle" idx="1"/>
          </p:nvPr>
        </p:nvSpPr>
        <p:spPr/>
        <p:txBody>
          <a:bodyPr>
            <a:normAutofit/>
          </a:bodyPr>
          <a:lstStyle/>
          <a:p>
            <a:pPr marL="457200" indent="-457200">
              <a:buFont typeface="Arial" panose="020B0604020202020204" pitchFamily="34" charset="0"/>
              <a:buChar char="•"/>
            </a:pPr>
            <a:r>
              <a:rPr lang="en-US" dirty="0" smtClean="0"/>
              <a:t>“the degree of freedom the player has with respect to the control of movement in a game.” </a:t>
            </a:r>
          </a:p>
          <a:p>
            <a:pPr marL="457200" indent="-457200">
              <a:buFont typeface="Arial" panose="020B0604020202020204" pitchFamily="34" charset="0"/>
              <a:buChar char="•"/>
            </a:pPr>
            <a:r>
              <a:rPr lang="en-US" dirty="0" smtClean="0"/>
              <a:t>defined by the number of axes that the player can use to move entities around. (X, Y, Z), i.e. side to side, up and down, back and forth. </a:t>
            </a:r>
          </a:p>
          <a:p>
            <a:pPr marL="457200" indent="-457200">
              <a:buFont typeface="Arial" panose="020B0604020202020204" pitchFamily="34" charset="0"/>
              <a:buChar char="•"/>
            </a:pPr>
            <a:r>
              <a:rPr lang="en-US" dirty="0" smtClean="0"/>
              <a:t>Only </a:t>
            </a:r>
            <a:r>
              <a:rPr lang="en-US" i="1" dirty="0" smtClean="0"/>
              <a:t>movements</a:t>
            </a:r>
            <a:r>
              <a:rPr lang="en-US" dirty="0" smtClean="0"/>
              <a:t> the player can perform, not actions (e.g. shooting)</a:t>
            </a:r>
          </a:p>
        </p:txBody>
      </p:sp>
      <p:sp>
        <p:nvSpPr>
          <p:cNvPr id="2" name="Titel 1"/>
          <p:cNvSpPr>
            <a:spLocks noGrp="1"/>
          </p:cNvSpPr>
          <p:nvPr>
            <p:ph type="title"/>
          </p:nvPr>
        </p:nvSpPr>
        <p:spPr>
          <a:xfrm>
            <a:off x="17140" y="187448"/>
            <a:ext cx="9126860" cy="749812"/>
          </a:xfrm>
          <a:noFill/>
          <a:ln w="9525">
            <a:noFill/>
            <a:miter lim="800000"/>
            <a:headEnd/>
            <a:tailEnd/>
          </a:ln>
        </p:spPr>
        <p:txBody>
          <a:bodyPr vert="horz" wrap="square" lIns="216000" tIns="0" rIns="91440" bIns="72000" numCol="1" rtlCol="0" anchor="ctr" anchorCtr="0" compatLnSpc="1">
            <a:prstTxWarp prst="textNoShape">
              <a:avLst/>
            </a:prstTxWarp>
            <a:spAutoFit/>
          </a:bodyPr>
          <a:lstStyle/>
          <a:p>
            <a:r>
              <a:rPr lang="en-US" dirty="0"/>
              <a:t>Cardinality of gameplay </a:t>
            </a:r>
            <a:endParaRPr lang="de-DE" dirty="0"/>
          </a:p>
        </p:txBody>
      </p:sp>
    </p:spTree>
    <p:extLst>
      <p:ext uri="{BB962C8B-B14F-4D97-AF65-F5344CB8AC3E}">
        <p14:creationId xmlns:p14="http://schemas.microsoft.com/office/powerpoint/2010/main" val="4248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0178" name="Picture 2" descr="http://img10.deviantart.net/f1c6/i/2011/343/b/a/church_corridor_by_jboudreau-d4ily4q.jpg"/>
          <p:cNvPicPr>
            <a:picLocks noChangeAspect="1" noChangeArrowheads="1"/>
          </p:cNvPicPr>
          <p:nvPr/>
        </p:nvPicPr>
        <p:blipFill>
          <a:blip r:embed="rId2" cstate="print"/>
          <a:srcRect/>
          <a:stretch>
            <a:fillRect/>
          </a:stretch>
        </p:blipFill>
        <p:spPr bwMode="auto">
          <a:xfrm>
            <a:off x="1259632" y="0"/>
            <a:ext cx="6787816" cy="6858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8130" name="Picture 2" descr="https://tedideas.files.wordpress.com/2015/03/01_marckushner_ted_photo_by_diephotodesigner_snc3b8hetta.jpg?w=1200"/>
          <p:cNvPicPr>
            <a:picLocks noChangeAspect="1" noChangeArrowheads="1"/>
          </p:cNvPicPr>
          <p:nvPr/>
        </p:nvPicPr>
        <p:blipFill>
          <a:blip r:embed="rId2" cstate="print"/>
          <a:srcRect t="20291" b="8689"/>
          <a:stretch>
            <a:fillRect/>
          </a:stretch>
        </p:blipFill>
        <p:spPr bwMode="auto">
          <a:xfrm>
            <a:off x="1477724" y="205538"/>
            <a:ext cx="6584088" cy="3117316"/>
          </a:xfrm>
          <a:prstGeom prst="rect">
            <a:avLst/>
          </a:prstGeom>
          <a:noFill/>
        </p:spPr>
      </p:pic>
      <p:pic>
        <p:nvPicPr>
          <p:cNvPr id="48134" name="Picture 6" descr="http://uncrate.com/p/2015/12/mir-unbuilt-1.jpg"/>
          <p:cNvPicPr>
            <a:picLocks noChangeAspect="1" noChangeArrowheads="1"/>
          </p:cNvPicPr>
          <p:nvPr/>
        </p:nvPicPr>
        <p:blipFill>
          <a:blip r:embed="rId3" cstate="print"/>
          <a:srcRect t="13107" b="14631"/>
          <a:stretch>
            <a:fillRect/>
          </a:stretch>
        </p:blipFill>
        <p:spPr bwMode="auto">
          <a:xfrm>
            <a:off x="1475656" y="3493121"/>
            <a:ext cx="6552728" cy="315674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9154" name="Picture 2" descr="http://www.architectureadmirers.com/wp-content/uploads/2014/05/architecture-studies-13.jpg"/>
          <p:cNvPicPr>
            <a:picLocks noChangeAspect="1" noChangeArrowheads="1"/>
          </p:cNvPicPr>
          <p:nvPr/>
        </p:nvPicPr>
        <p:blipFill>
          <a:blip r:embed="rId2" cstate="print"/>
          <a:srcRect/>
          <a:stretch>
            <a:fillRect/>
          </a:stretch>
        </p:blipFill>
        <p:spPr bwMode="auto">
          <a:xfrm>
            <a:off x="-1" y="332657"/>
            <a:ext cx="9221507" cy="652534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pit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417638"/>
            <a:ext cx="4552950" cy="45529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de-DE" dirty="0" smtClean="0"/>
              <a:t>Next Pitch</a:t>
            </a:r>
            <a:endParaRPr lang="en-US" dirty="0"/>
          </a:p>
        </p:txBody>
      </p:sp>
      <p:sp>
        <p:nvSpPr>
          <p:cNvPr id="4" name="Content Placeholder 3"/>
          <p:cNvSpPr>
            <a:spLocks noGrp="1"/>
          </p:cNvSpPr>
          <p:nvPr>
            <p:ph idx="1"/>
          </p:nvPr>
        </p:nvSpPr>
        <p:spPr/>
        <p:txBody>
          <a:bodyPr/>
          <a:lstStyle/>
          <a:p>
            <a:r>
              <a:rPr lang="de-DE" dirty="0" smtClean="0"/>
              <a:t>Focus on</a:t>
            </a:r>
          </a:p>
          <a:p>
            <a:pPr lvl="1"/>
            <a:r>
              <a:rPr lang="de-DE" dirty="0" err="1" smtClean="0"/>
              <a:t>one</a:t>
            </a:r>
            <a:r>
              <a:rPr lang="de-DE" dirty="0" smtClean="0"/>
              <a:t> </a:t>
            </a:r>
            <a:r>
              <a:rPr lang="de-DE" dirty="0" err="1" smtClean="0"/>
              <a:t>thing</a:t>
            </a:r>
            <a:r>
              <a:rPr lang="de-DE" dirty="0" smtClean="0"/>
              <a:t> </a:t>
            </a:r>
            <a:r>
              <a:rPr lang="de-DE" dirty="0" err="1" smtClean="0"/>
              <a:t>you</a:t>
            </a:r>
            <a:r>
              <a:rPr lang="de-DE" dirty="0" smtClean="0"/>
              <a:t> </a:t>
            </a:r>
            <a:r>
              <a:rPr lang="de-DE" dirty="0" err="1" smtClean="0"/>
              <a:t>have</a:t>
            </a:r>
            <a:r>
              <a:rPr lang="de-DE" dirty="0" smtClean="0"/>
              <a:t> </a:t>
            </a:r>
            <a:r>
              <a:rPr lang="de-DE" dirty="0" err="1" smtClean="0"/>
              <a:t>managed</a:t>
            </a:r>
            <a:r>
              <a:rPr lang="de-DE" dirty="0" smtClean="0"/>
              <a:t> </a:t>
            </a:r>
            <a:r>
              <a:rPr lang="de-DE" dirty="0" err="1" smtClean="0"/>
              <a:t>to</a:t>
            </a:r>
            <a:r>
              <a:rPr lang="de-DE" dirty="0" smtClean="0"/>
              <a:t> fix/</a:t>
            </a:r>
            <a:r>
              <a:rPr lang="de-DE" dirty="0" err="1" smtClean="0"/>
              <a:t>implement</a:t>
            </a:r>
            <a:r>
              <a:rPr lang="de-DE" dirty="0" smtClean="0"/>
              <a:t>/</a:t>
            </a:r>
            <a:r>
              <a:rPr lang="de-DE" dirty="0" err="1" smtClean="0"/>
              <a:t>adapt</a:t>
            </a:r>
            <a:r>
              <a:rPr lang="de-DE" dirty="0" smtClean="0"/>
              <a:t> </a:t>
            </a:r>
            <a:r>
              <a:rPr lang="de-DE" dirty="0" err="1" smtClean="0"/>
              <a:t>since</a:t>
            </a:r>
            <a:r>
              <a:rPr lang="de-DE" dirty="0" smtClean="0"/>
              <a:t> last time</a:t>
            </a:r>
          </a:p>
          <a:p>
            <a:pPr lvl="1"/>
            <a:r>
              <a:rPr lang="de-DE" dirty="0" err="1" smtClean="0"/>
              <a:t>one</a:t>
            </a:r>
            <a:r>
              <a:rPr lang="de-DE" dirty="0" smtClean="0"/>
              <a:t> open </a:t>
            </a:r>
            <a:r>
              <a:rPr lang="de-DE" dirty="0" err="1" smtClean="0"/>
              <a:t>question</a:t>
            </a:r>
            <a:r>
              <a:rPr lang="de-DE" dirty="0" smtClean="0"/>
              <a:t> </a:t>
            </a:r>
            <a:r>
              <a:rPr lang="de-DE" dirty="0" err="1" smtClean="0"/>
              <a:t>that</a:t>
            </a:r>
            <a:r>
              <a:rPr lang="de-DE" dirty="0" smtClean="0"/>
              <a:t> </a:t>
            </a:r>
            <a:r>
              <a:rPr lang="de-DE" dirty="0" err="1" smtClean="0"/>
              <a:t>you</a:t>
            </a:r>
            <a:r>
              <a:rPr lang="de-DE" dirty="0" smtClean="0"/>
              <a:t> </a:t>
            </a:r>
            <a:r>
              <a:rPr lang="de-DE" dirty="0" err="1" smtClean="0"/>
              <a:t>want</a:t>
            </a:r>
            <a:r>
              <a:rPr lang="de-DE" dirty="0" smtClean="0"/>
              <a:t> </a:t>
            </a:r>
            <a:r>
              <a:rPr lang="de-DE" dirty="0" err="1" smtClean="0"/>
              <a:t>input</a:t>
            </a:r>
            <a:r>
              <a:rPr lang="de-DE" dirty="0" smtClean="0"/>
              <a:t> on</a:t>
            </a:r>
          </a:p>
          <a:p>
            <a:pPr lvl="1"/>
            <a:endParaRPr lang="de-DE" dirty="0"/>
          </a:p>
          <a:p>
            <a:r>
              <a:rPr lang="de-DE" dirty="0" smtClean="0"/>
              <a:t>Feedback</a:t>
            </a:r>
          </a:p>
          <a:p>
            <a:pPr lvl="1"/>
            <a:r>
              <a:rPr lang="de-DE" dirty="0" err="1" smtClean="0"/>
              <a:t>concentrates</a:t>
            </a:r>
            <a:r>
              <a:rPr lang="de-DE" dirty="0" smtClean="0"/>
              <a:t> on </a:t>
            </a:r>
            <a:r>
              <a:rPr lang="de-DE" dirty="0" err="1" smtClean="0"/>
              <a:t>progress</a:t>
            </a:r>
            <a:endParaRPr lang="de-DE" dirty="0" smtClean="0"/>
          </a:p>
          <a:p>
            <a:pPr lvl="1"/>
            <a:r>
              <a:rPr lang="de-DE" dirty="0" err="1" smtClean="0"/>
              <a:t>offer</a:t>
            </a:r>
            <a:r>
              <a:rPr lang="de-DE" dirty="0" smtClean="0"/>
              <a:t> </a:t>
            </a:r>
            <a:r>
              <a:rPr lang="de-DE" dirty="0" err="1" smtClean="0"/>
              <a:t>reaction</a:t>
            </a:r>
            <a:r>
              <a:rPr lang="de-DE" dirty="0" smtClean="0"/>
              <a:t> </a:t>
            </a:r>
            <a:r>
              <a:rPr lang="de-DE" dirty="0" err="1" smtClean="0"/>
              <a:t>to</a:t>
            </a:r>
            <a:r>
              <a:rPr lang="de-DE" dirty="0" smtClean="0"/>
              <a:t> open </a:t>
            </a:r>
            <a:r>
              <a:rPr lang="de-DE" dirty="0" err="1" smtClean="0"/>
              <a:t>question</a:t>
            </a:r>
            <a:endParaRPr lang="de-DE" dirty="0" smtClean="0"/>
          </a:p>
        </p:txBody>
      </p:sp>
    </p:spTree>
    <p:extLst>
      <p:ext uri="{BB962C8B-B14F-4D97-AF65-F5344CB8AC3E}">
        <p14:creationId xmlns:p14="http://schemas.microsoft.com/office/powerpoint/2010/main" val="1021268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de-DE" b="1" dirty="0" err="1">
                <a:solidFill>
                  <a:schemeClr val="bg1"/>
                </a:solidFill>
              </a:rPr>
              <a:t>what</a:t>
            </a:r>
            <a:r>
              <a:rPr lang="de-DE" b="1" dirty="0">
                <a:solidFill>
                  <a:schemeClr val="bg1"/>
                </a:solidFill>
              </a:rPr>
              <a:t> do </a:t>
            </a:r>
            <a:r>
              <a:rPr lang="de-DE" b="1" dirty="0" err="1">
                <a:solidFill>
                  <a:schemeClr val="bg1"/>
                </a:solidFill>
              </a:rPr>
              <a:t>we</a:t>
            </a:r>
            <a:r>
              <a:rPr lang="de-DE" b="1" dirty="0">
                <a:solidFill>
                  <a:schemeClr val="bg1"/>
                </a:solidFill>
              </a:rPr>
              <a:t> </a:t>
            </a:r>
            <a:r>
              <a:rPr lang="de-DE" b="1" dirty="0" err="1">
                <a:solidFill>
                  <a:schemeClr val="bg1"/>
                </a:solidFill>
              </a:rPr>
              <a:t>even</a:t>
            </a:r>
            <a:r>
              <a:rPr lang="de-DE" b="1" dirty="0">
                <a:solidFill>
                  <a:schemeClr val="bg1"/>
                </a:solidFill>
              </a:rPr>
              <a:t> </a:t>
            </a:r>
            <a:r>
              <a:rPr lang="de-DE" b="1" dirty="0" err="1">
                <a:solidFill>
                  <a:schemeClr val="bg1"/>
                </a:solidFill>
              </a:rPr>
              <a:t>mean</a:t>
            </a:r>
            <a:r>
              <a:rPr lang="de-DE" b="1" dirty="0">
                <a:solidFill>
                  <a:schemeClr val="bg1"/>
                </a:solidFill>
              </a:rPr>
              <a:t> </a:t>
            </a:r>
            <a:r>
              <a:rPr lang="de-DE" b="1" dirty="0" err="1">
                <a:solidFill>
                  <a:schemeClr val="bg1"/>
                </a:solidFill>
              </a:rPr>
              <a:t>by</a:t>
            </a:r>
            <a:r>
              <a:rPr lang="de-DE" b="1" dirty="0">
                <a:solidFill>
                  <a:schemeClr val="bg1"/>
                </a:solidFill>
              </a:rPr>
              <a:t> ‘</a:t>
            </a:r>
            <a:r>
              <a:rPr lang="de-DE" b="1" dirty="0" err="1">
                <a:solidFill>
                  <a:schemeClr val="bg1"/>
                </a:solidFill>
              </a:rPr>
              <a:t>level</a:t>
            </a:r>
            <a:r>
              <a:rPr lang="de-DE" b="1"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502829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2" name="Title 1"/>
          <p:cNvSpPr>
            <a:spLocks noGrp="1"/>
          </p:cNvSpPr>
          <p:nvPr>
            <p:ph type="title"/>
          </p:nvPr>
        </p:nvSpPr>
        <p:spPr/>
        <p:txBody>
          <a:bodyPr/>
          <a:lstStyle/>
          <a:p>
            <a:r>
              <a:rPr lang="de-DE" b="1" dirty="0" err="1">
                <a:solidFill>
                  <a:schemeClr val="bg1"/>
                </a:solidFill>
              </a:rPr>
              <a:t>what</a:t>
            </a:r>
            <a:r>
              <a:rPr lang="de-DE" b="1" dirty="0">
                <a:solidFill>
                  <a:schemeClr val="bg1"/>
                </a:solidFill>
              </a:rPr>
              <a:t> do </a:t>
            </a:r>
            <a:r>
              <a:rPr lang="de-DE" b="1" dirty="0" err="1">
                <a:solidFill>
                  <a:schemeClr val="bg1"/>
                </a:solidFill>
              </a:rPr>
              <a:t>we</a:t>
            </a:r>
            <a:r>
              <a:rPr lang="de-DE" b="1" dirty="0">
                <a:solidFill>
                  <a:schemeClr val="bg1"/>
                </a:solidFill>
              </a:rPr>
              <a:t> </a:t>
            </a:r>
            <a:r>
              <a:rPr lang="de-DE" b="1" dirty="0" err="1">
                <a:solidFill>
                  <a:schemeClr val="bg1"/>
                </a:solidFill>
              </a:rPr>
              <a:t>even</a:t>
            </a:r>
            <a:r>
              <a:rPr lang="de-DE" b="1" dirty="0">
                <a:solidFill>
                  <a:schemeClr val="bg1"/>
                </a:solidFill>
              </a:rPr>
              <a:t> </a:t>
            </a:r>
            <a:r>
              <a:rPr lang="de-DE" b="1" dirty="0" err="1">
                <a:solidFill>
                  <a:schemeClr val="bg1"/>
                </a:solidFill>
              </a:rPr>
              <a:t>mean</a:t>
            </a:r>
            <a:r>
              <a:rPr lang="de-DE" b="1" dirty="0">
                <a:solidFill>
                  <a:schemeClr val="bg1"/>
                </a:solidFill>
              </a:rPr>
              <a:t> </a:t>
            </a:r>
            <a:r>
              <a:rPr lang="de-DE" b="1" dirty="0" err="1">
                <a:solidFill>
                  <a:schemeClr val="bg1"/>
                </a:solidFill>
              </a:rPr>
              <a:t>by</a:t>
            </a:r>
            <a:r>
              <a:rPr lang="de-DE" b="1" dirty="0">
                <a:solidFill>
                  <a:schemeClr val="bg1"/>
                </a:solidFill>
              </a:rPr>
              <a:t> ‘</a:t>
            </a:r>
            <a:r>
              <a:rPr lang="de-DE" b="1" dirty="0" err="1">
                <a:solidFill>
                  <a:schemeClr val="bg1"/>
                </a:solidFill>
              </a:rPr>
              <a:t>level</a:t>
            </a:r>
            <a:r>
              <a:rPr lang="de-DE" b="1"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3565392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b="1" dirty="0" err="1" smtClean="0"/>
              <a:t>what</a:t>
            </a:r>
            <a:r>
              <a:rPr lang="de-DE" b="1" dirty="0" smtClean="0"/>
              <a:t> do </a:t>
            </a:r>
            <a:r>
              <a:rPr lang="de-DE" b="1" dirty="0" err="1" smtClean="0"/>
              <a:t>we</a:t>
            </a:r>
            <a:r>
              <a:rPr lang="de-DE" b="1" dirty="0" smtClean="0"/>
              <a:t> </a:t>
            </a:r>
            <a:r>
              <a:rPr lang="de-DE" b="1" dirty="0" err="1" smtClean="0"/>
              <a:t>even</a:t>
            </a:r>
            <a:r>
              <a:rPr lang="de-DE" b="1" dirty="0" smtClean="0"/>
              <a:t> </a:t>
            </a:r>
            <a:r>
              <a:rPr lang="de-DE" b="1" dirty="0" err="1" smtClean="0"/>
              <a:t>mean</a:t>
            </a:r>
            <a:r>
              <a:rPr lang="de-DE" b="1" dirty="0" smtClean="0"/>
              <a:t> </a:t>
            </a:r>
            <a:r>
              <a:rPr lang="de-DE" b="1" dirty="0" err="1" smtClean="0"/>
              <a:t>by</a:t>
            </a:r>
            <a:r>
              <a:rPr lang="de-DE" b="1" dirty="0" smtClean="0"/>
              <a:t> ‘</a:t>
            </a:r>
            <a:r>
              <a:rPr lang="de-DE" b="1" dirty="0" err="1" smtClean="0"/>
              <a:t>level</a:t>
            </a:r>
            <a:r>
              <a:rPr lang="de-DE" b="1" dirty="0" smtClean="0"/>
              <a:t>’?</a:t>
            </a:r>
            <a:endParaRPr lang="en-US" b="1" dirty="0"/>
          </a:p>
        </p:txBody>
      </p:sp>
      <p:pic>
        <p:nvPicPr>
          <p:cNvPr id="5122" name="Picture 2" descr="Image result for adventure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37194"/>
            <a:ext cx="3250704" cy="22364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y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7" y="367089"/>
            <a:ext cx="3610744" cy="220977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uper mario br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215001"/>
            <a:ext cx="3672655" cy="237026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uper mario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0552" y="4215001"/>
            <a:ext cx="3266248" cy="235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6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1828</TotalTime>
  <Words>1019</Words>
  <Application>Microsoft Office PowerPoint</Application>
  <PresentationFormat>On-screen Show (4:3)</PresentationFormat>
  <Paragraphs>136</Paragraphs>
  <Slides>63</Slides>
  <Notes>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Office Theme</vt:lpstr>
      <vt:lpstr>level design</vt:lpstr>
      <vt:lpstr>PowerPoint Presentation</vt:lpstr>
      <vt:lpstr>underlying principles</vt:lpstr>
      <vt:lpstr>Situations of Play (McGregor 2007)</vt:lpstr>
      <vt:lpstr>Cardinality and Representation</vt:lpstr>
      <vt:lpstr>Cardinality of gameplay </vt:lpstr>
      <vt:lpstr>what do we even mean by ‘level’?</vt:lpstr>
      <vt:lpstr>what do we even mean by ‘level’?</vt:lpstr>
      <vt:lpstr>what do we even mean by ‘level’?</vt:lpstr>
      <vt:lpstr>world as environment and sign</vt:lpstr>
      <vt:lpstr>Another World-Design</vt:lpstr>
      <vt:lpstr>The Theme Park Ride</vt:lpstr>
      <vt:lpstr>beautiful nature</vt:lpstr>
      <vt:lpstr>beautiful architecture</vt:lpstr>
      <vt:lpstr>there is only architecture in games!</vt:lpstr>
      <vt:lpstr>Space and Architecture</vt:lpstr>
      <vt:lpstr>Wolf: 5 layers</vt:lpstr>
      <vt:lpstr>One approach</vt:lpstr>
      <vt:lpstr>Four Trajectories</vt:lpstr>
      <vt:lpstr>possibility vs. constraint</vt:lpstr>
      <vt:lpstr>few possibilities in a corridor</vt:lpstr>
      <vt:lpstr>some possibilities in an arena</vt:lpstr>
      <vt:lpstr>possibilities aligned with space</vt:lpstr>
      <vt:lpstr>game space logic</vt:lpstr>
      <vt:lpstr>visualizations and gazes</vt:lpstr>
      <vt:lpstr>Framing: what’s not in the shot</vt:lpstr>
      <vt:lpstr>Aspect Ratios</vt:lpstr>
      <vt:lpstr>refuge vs. reward</vt:lpstr>
      <vt:lpstr>prospect-refuge-theory</vt:lpstr>
      <vt:lpstr>guiding through rewards</vt:lpstr>
      <vt:lpstr>Reward Spaces</vt:lpstr>
      <vt:lpstr>single vs. multi-use</vt:lpstr>
      <vt:lpstr>Urban Design and Diversity</vt:lpstr>
      <vt:lpstr>visual rhythm</vt:lpstr>
      <vt:lpstr>vistas and resonances</vt:lpstr>
      <vt:lpstr>The Stanley Floor Collection</vt:lpstr>
      <vt:lpstr>Totten: Think like an Architect</vt:lpstr>
      <vt:lpstr>Aural Architecture</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Pitch</vt:lpstr>
    </vt:vector>
  </TitlesOfParts>
  <Company>IT University of Copenhagen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Hans-Joachim Backe</dc:creator>
  <cp:lastModifiedBy>Hans-Joachim Backe</cp:lastModifiedBy>
  <cp:revision>45</cp:revision>
  <dcterms:created xsi:type="dcterms:W3CDTF">2016-02-09T12:34:11Z</dcterms:created>
  <dcterms:modified xsi:type="dcterms:W3CDTF">2017-03-29T08:43:36Z</dcterms:modified>
</cp:coreProperties>
</file>